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20"/>
  </p:notesMasterIdLst>
  <p:handoutMasterIdLst>
    <p:handoutMasterId r:id="rId21"/>
  </p:handoutMasterIdLst>
  <p:sldIdLst>
    <p:sldId id="256" r:id="rId2"/>
    <p:sldId id="257" r:id="rId3"/>
    <p:sldId id="261" r:id="rId4"/>
    <p:sldId id="262" r:id="rId5"/>
    <p:sldId id="263" r:id="rId6"/>
    <p:sldId id="264" r:id="rId7"/>
    <p:sldId id="265" r:id="rId8"/>
    <p:sldId id="266" r:id="rId9"/>
    <p:sldId id="275" r:id="rId10"/>
    <p:sldId id="276" r:id="rId11"/>
    <p:sldId id="278" r:id="rId12"/>
    <p:sldId id="279" r:id="rId13"/>
    <p:sldId id="280" r:id="rId14"/>
    <p:sldId id="281" r:id="rId15"/>
    <p:sldId id="282" r:id="rId16"/>
    <p:sldId id="285" r:id="rId17"/>
    <p:sldId id="286" r:id="rId18"/>
    <p:sldId id="287" r:id="rId19"/>
  </p:sldIdLst>
  <p:sldSz cx="1625600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Qh38g2b0fUCYTyOE/VMe3w==" hashData="8pZQi1GpDrYnbzVEs2W7mxjaY/Y67aV07TpqheCT5ZiUdIr1s64ajZbfpV8hBVwIRlr2MiVJxjMynz1/xfH1Eg=="/>
  <p:extLst>
    <p:ext uri="{EFAFB233-063F-42B5-8137-9DF3F51BA10A}">
      <p15:sldGuideLst xmlns:p15="http://schemas.microsoft.com/office/powerpoint/2012/main">
        <p15:guide id="1" orient="horz" pos="431" userDrawn="1">
          <p15:clr>
            <a:srgbClr val="A4A3A4"/>
          </p15:clr>
        </p15:guide>
        <p15:guide id="2" orient="horz" pos="521" userDrawn="1">
          <p15:clr>
            <a:srgbClr val="A4A3A4"/>
          </p15:clr>
        </p15:guide>
        <p15:guide id="3" pos="512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048C118-4CCE-ED38-AFBF-1B64D673D513}" name="Bassel Dakhlallah" initials="BD" userId="f75eed4230132ca5" providerId="Windows Live"/>
  <p188:author id="{2E6F4D80-CCDA-6450-64CF-67C0C3B9BA90}" name="IFFATH ZAKIR" initials="IZ" userId="S::iffath.zakir@simplilearn.com::660868e7-e8b5-4007-afbe-faabd7ac8b99" providerId="AD"/>
  <p188:author id="{DDAFFDB7-53FC-72A4-1C3C-D4935E4A8541}" name="Dersana E" initials="DE" userId="S::dersanae@simplilearn.com::d18c7654-93f4-4229-9390-8162c2922fa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024F93"/>
    <a:srgbClr val="3D9CD8"/>
    <a:srgbClr val="A8D3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EEBC1A-3A56-13CA-B268-A3EDBFA2DCC5}" v="2" dt="2023-07-06T07:54:40.132"/>
    <p1510:client id="{3219A706-1E03-4620-A9BD-4D49F1076F31}" v="115" dt="2023-07-06T08:29:14.1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41" autoAdjust="0"/>
    <p:restoredTop sz="93661" autoAdjust="0"/>
  </p:normalViewPr>
  <p:slideViewPr>
    <p:cSldViewPr snapToGrid="0">
      <p:cViewPr varScale="1">
        <p:scale>
          <a:sx n="43" d="100"/>
          <a:sy n="43" d="100"/>
        </p:scale>
        <p:origin x="930" y="66"/>
      </p:cViewPr>
      <p:guideLst>
        <p:guide orient="horz" pos="431"/>
        <p:guide orient="horz" pos="521"/>
        <p:guide pos="512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CCF504F-DB24-BF45-27B4-9FAAAE8BA08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a:extLst>
              <a:ext uri="{FF2B5EF4-FFF2-40B4-BE49-F238E27FC236}">
                <a16:creationId xmlns:a16="http://schemas.microsoft.com/office/drawing/2014/main" id="{FFAAD578-4660-2B59-202D-3B729674953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519F8E4-D019-41A4-97E2-5CFC1D8E72E6}" type="datetimeFigureOut">
              <a:rPr lang="en-IN" smtClean="0"/>
              <a:t>23-09-2024</a:t>
            </a:fld>
            <a:endParaRPr lang="en-IN" dirty="0"/>
          </a:p>
        </p:txBody>
      </p:sp>
      <p:sp>
        <p:nvSpPr>
          <p:cNvPr id="4" name="Footer Placeholder 3">
            <a:extLst>
              <a:ext uri="{FF2B5EF4-FFF2-40B4-BE49-F238E27FC236}">
                <a16:creationId xmlns:a16="http://schemas.microsoft.com/office/drawing/2014/main" id="{421338C6-0940-FDF3-DA6B-91AA599746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a:extLst>
              <a:ext uri="{FF2B5EF4-FFF2-40B4-BE49-F238E27FC236}">
                <a16:creationId xmlns:a16="http://schemas.microsoft.com/office/drawing/2014/main" id="{62F86DF7-78C9-5286-A10C-640A913C0FF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2BA533-66BD-4FA2-B8AC-AD7BD6DDCE7D}" type="slidenum">
              <a:rPr lang="en-IN" smtClean="0"/>
              <a:t>‹#›</a:t>
            </a:fld>
            <a:endParaRPr lang="en-IN" dirty="0"/>
          </a:p>
        </p:txBody>
      </p:sp>
    </p:spTree>
    <p:extLst>
      <p:ext uri="{BB962C8B-B14F-4D97-AF65-F5344CB8AC3E}">
        <p14:creationId xmlns:p14="http://schemas.microsoft.com/office/powerpoint/2010/main" val="1530641961"/>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81794-B535-4C48-BBE8-526578888544}" type="datetimeFigureOut">
              <a:rPr lang="en-US" smtClean="0"/>
              <a:t>9/23/2024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C900C1-7326-4B4D-9C4E-22E7230B62CC}" type="slidenum">
              <a:rPr lang="en-US" smtClean="0"/>
              <a:t>‹#›</a:t>
            </a:fld>
            <a:endParaRPr lang="en-US" dirty="0"/>
          </a:p>
        </p:txBody>
      </p:sp>
    </p:spTree>
    <p:extLst>
      <p:ext uri="{BB962C8B-B14F-4D97-AF65-F5344CB8AC3E}">
        <p14:creationId xmlns:p14="http://schemas.microsoft.com/office/powerpoint/2010/main" val="3738147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0" i="0" dirty="0">
                <a:solidFill>
                  <a:srgbClr val="0D0D0D"/>
                </a:solidFill>
                <a:effectLst/>
                <a:latin typeface="Söhne"/>
              </a:rPr>
              <a:t>Let's start with a quick refresher on Python programming basics.</a:t>
            </a:r>
            <a:endParaRPr dirty="0"/>
          </a:p>
        </p:txBody>
      </p:sp>
      <p:sp>
        <p:nvSpPr>
          <p:cNvPr id="193" name="Google Shape;19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dirty="0"/>
              <a:t>This slide is self explanatory</a:t>
            </a:r>
          </a:p>
          <a:p>
            <a:pPr marL="0" marR="0" lvl="0" indent="0" algn="l" rtl="0">
              <a:lnSpc>
                <a:spcPct val="100000"/>
              </a:lnSpc>
              <a:spcBef>
                <a:spcPts val="0"/>
              </a:spcBef>
              <a:spcAft>
                <a:spcPts val="0"/>
              </a:spcAft>
              <a:buSzPts val="1400"/>
              <a:buNone/>
            </a:pPr>
            <a:endParaRPr dirty="0"/>
          </a:p>
        </p:txBody>
      </p:sp>
      <p:sp>
        <p:nvSpPr>
          <p:cNvPr id="508" name="Google Shape;50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a0cd415747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4" name="Google Shape;554;ga0cd415747_0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dirty="0"/>
              <a:t>This topic provides an overview of software, lists different programming models, and explains the structure of programming, including concepts like control flow, modularization, data structures, algorithms, and design patterns.</a:t>
            </a:r>
            <a:endParaRPr dirty="0"/>
          </a:p>
        </p:txBody>
      </p:sp>
      <p:sp>
        <p:nvSpPr>
          <p:cNvPr id="555" name="Google Shape;555;ga0cd415747_0_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rPr>
              <a:t>11</a:t>
            </a:fld>
            <a:endParaRPr sz="1800" b="0" i="0" u="none" strike="noStrike" cap="none" dirty="0">
              <a:solidFill>
                <a:srgbClr val="000000"/>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a0cd415747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1" name="Google Shape;611;ga0cd415747_0_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dirty="0"/>
              <a:t>This lesson covers the definition, history, and advantages of Python, as well as installing Python, choosing an IDE, and writing your first Python program.</a:t>
            </a:r>
          </a:p>
          <a:p>
            <a:pPr marL="0" lvl="0" indent="0" algn="l" rtl="0">
              <a:lnSpc>
                <a:spcPct val="100000"/>
              </a:lnSpc>
              <a:spcBef>
                <a:spcPts val="0"/>
              </a:spcBef>
              <a:spcAft>
                <a:spcPts val="0"/>
              </a:spcAft>
              <a:buSzPts val="1400"/>
              <a:buNone/>
            </a:pPr>
            <a:endParaRPr dirty="0"/>
          </a:p>
        </p:txBody>
      </p:sp>
      <p:sp>
        <p:nvSpPr>
          <p:cNvPr id="612" name="Google Shape;612;ga0cd415747_0_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rPr>
              <a:t>12</a:t>
            </a:fld>
            <a:endParaRPr sz="1800" b="0" i="0" u="none" strike="noStrike" cap="none" dirty="0">
              <a:solidFill>
                <a:srgbClr val="000000"/>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a0cd415747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4" name="Google Shape;624;ga0cd415747_0_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dirty="0"/>
              <a:t>This lesson covers data types and data assignments in Python. It includes an exploration of Python operators, with a focus on strings and file handling in Python.</a:t>
            </a:r>
            <a:endParaRPr dirty="0"/>
          </a:p>
        </p:txBody>
      </p:sp>
      <p:sp>
        <p:nvSpPr>
          <p:cNvPr id="625" name="Google Shape;625;ga0cd415747_0_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rPr>
              <a:t>13</a:t>
            </a:fld>
            <a:endParaRPr sz="1800" b="0" i="0" u="none" strike="noStrike" cap="none" dirty="0">
              <a:solidFill>
                <a:srgbClr val="000000"/>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0cd415747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7" name="Google Shape;637;ga0cd415747_0_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dirty="0"/>
              <a:t>This lesson discusses decision control structures in Python, covering different types of loops and loop control statements like break and continue.</a:t>
            </a:r>
            <a:endParaRPr dirty="0"/>
          </a:p>
        </p:txBody>
      </p:sp>
      <p:sp>
        <p:nvSpPr>
          <p:cNvPr id="638" name="Google Shape;638;ga0cd415747_0_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rPr>
              <a:t>14</a:t>
            </a:fld>
            <a:endParaRPr sz="1800" b="0" i="0" u="none" strike="noStrike" cap="none" dirty="0">
              <a:solidFill>
                <a:srgbClr val="000000"/>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a0cd415747_0_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0" name="Google Shape;650;ga0cd415747_0_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This lesson explores functions in Python, including function arguments, return statements, variable scope, generator functions, and different types of functions.</a:t>
            </a:r>
            <a:endParaRPr dirty="0"/>
          </a:p>
        </p:txBody>
      </p:sp>
      <p:sp>
        <p:nvSpPr>
          <p:cNvPr id="651" name="Google Shape;651;ga0cd415747_0_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rPr>
              <a:t>15</a:t>
            </a:fld>
            <a:endParaRPr sz="1800" b="0" i="0" u="none" strike="noStrike" cap="none" dirty="0">
              <a:solidFill>
                <a:srgbClr val="000000"/>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9b9bed7bad_0_1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0" i="0" dirty="0">
                <a:solidFill>
                  <a:srgbClr val="0D0D0D"/>
                </a:solidFill>
                <a:effectLst/>
                <a:latin typeface="Söhne"/>
              </a:rPr>
              <a:t>Let's take a look at the key components of this course.</a:t>
            </a:r>
            <a:endParaRPr dirty="0"/>
          </a:p>
        </p:txBody>
      </p:sp>
      <p:sp>
        <p:nvSpPr>
          <p:cNvPr id="788" name="Google Shape;788;g9b9bed7bad_0_1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3" name="Google Shape;793;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dirty="0">
                <a:solidFill>
                  <a:srgbClr val="434343"/>
                </a:solidFill>
              </a:rPr>
              <a:t>This slide is self explanatory.</a:t>
            </a:r>
            <a:endParaRPr dirty="0">
              <a:solidFill>
                <a:srgbClr val="434343"/>
              </a:solidFill>
            </a:endParaRPr>
          </a:p>
        </p:txBody>
      </p:sp>
      <p:sp>
        <p:nvSpPr>
          <p:cNvPr id="794" name="Google Shape;794;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b="0" i="0" dirty="0">
                <a:solidFill>
                  <a:srgbClr val="0D0D0D"/>
                </a:solidFill>
                <a:effectLst/>
                <a:latin typeface="Söhne"/>
              </a:rPr>
              <a:t>Ready to dive in? Let's get started with our course!</a:t>
            </a:r>
            <a:endParaRPr dirty="0"/>
          </a:p>
        </p:txBody>
      </p:sp>
      <p:sp>
        <p:nvSpPr>
          <p:cNvPr id="809" name="Google Shape;80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97a82c0672_3_12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g97a82c0672_3_129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0" i="0" dirty="0">
                <a:solidFill>
                  <a:srgbClr val="0D0D0D"/>
                </a:solidFill>
                <a:effectLst/>
                <a:latin typeface="Söhne"/>
              </a:rPr>
              <a:t>Welcome to the course! Let's start by understanding what we'll be covering.</a:t>
            </a:r>
            <a:endParaRPr dirty="0"/>
          </a:p>
        </p:txBody>
      </p:sp>
      <p:sp>
        <p:nvSpPr>
          <p:cNvPr id="199" name="Google Shape;199;g97a82c0672_3_129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a:t>
            </a:fld>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9b9bed7bad_0_1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0" i="0" dirty="0">
                <a:solidFill>
                  <a:srgbClr val="0D0D0D"/>
                </a:solidFill>
                <a:effectLst/>
                <a:latin typeface="Söhne"/>
              </a:rPr>
              <a:t>Let's begin with an introduction to Python, a versatile programming language.</a:t>
            </a:r>
            <a:endParaRPr dirty="0"/>
          </a:p>
        </p:txBody>
      </p:sp>
      <p:sp>
        <p:nvSpPr>
          <p:cNvPr id="241" name="Google Shape;241;g9b9bed7bad_0_1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US" b="0" i="0" dirty="0">
                <a:solidFill>
                  <a:srgbClr val="0D0D0D"/>
                </a:solidFill>
                <a:effectLst/>
                <a:latin typeface="Söhne"/>
              </a:rPr>
              <a:t>Python is a popular, high-level programming language known for its simplicity and versatility.</a:t>
            </a:r>
            <a:endParaRPr lang="en-US" dirty="0"/>
          </a:p>
        </p:txBody>
      </p:sp>
      <p:sp>
        <p:nvSpPr>
          <p:cNvPr id="247" name="Google Shape;247;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rPr>
              <a:t>4</a:t>
            </a:fld>
            <a:endParaRPr sz="1800" b="0" i="0" u="none" strike="noStrike" cap="none" dirty="0">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9b9bed7be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 name="Google Shape;257;g9b9bed7be0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self explanatory</a:t>
            </a:r>
          </a:p>
          <a:p>
            <a:pPr marL="457200"/>
            <a:endParaRPr lang="en-US" dirty="0"/>
          </a:p>
        </p:txBody>
      </p:sp>
      <p:sp>
        <p:nvSpPr>
          <p:cNvPr id="258" name="Google Shape;258;g9b9bed7be0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rPr>
              <a:t>5</a:t>
            </a:fld>
            <a:endParaRPr sz="1800" b="0" i="0" u="none" strike="noStrike" cap="none" dirty="0">
              <a:solidFill>
                <a:srgbClr val="000000"/>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 name="Google Shape;272;p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a:r>
              <a:rPr lang="en-US" dirty="0"/>
              <a:t>This slide is self explanatory</a:t>
            </a:r>
          </a:p>
        </p:txBody>
      </p:sp>
      <p:sp>
        <p:nvSpPr>
          <p:cNvPr id="273" name="Google Shape;273;p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rPr>
              <a:t>6</a:t>
            </a:fld>
            <a:endParaRPr sz="1800" b="0" i="0" u="none" strike="noStrike" cap="none" dirty="0">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 name="Google Shape;287;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dirty="0"/>
              <a:t>This slide is self explanatory</a:t>
            </a:r>
          </a:p>
          <a:p>
            <a:pPr marL="0" lvl="0" indent="0" algn="l" rtl="0">
              <a:lnSpc>
                <a:spcPct val="100000"/>
              </a:lnSpc>
              <a:spcBef>
                <a:spcPts val="0"/>
              </a:spcBef>
              <a:spcAft>
                <a:spcPts val="0"/>
              </a:spcAft>
              <a:buSzPts val="1400"/>
              <a:buNone/>
            </a:pPr>
            <a:endParaRPr dirty="0"/>
          </a:p>
        </p:txBody>
      </p:sp>
      <p:sp>
        <p:nvSpPr>
          <p:cNvPr id="288" name="Google Shape;288;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rPr>
              <a:t>7</a:t>
            </a:fld>
            <a:endParaRPr sz="1800" b="0" i="0" u="none" strike="noStrike" cap="none" dirty="0">
              <a:solidFill>
                <a:srgbClr val="00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0" name="Google Shape;340;p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Over the past few years, the demand for Python has been rapidly increasing, and this trend is expected to continue. This surge in popularity can be attributed to several key factors: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Versatility and wide range of applications: Python's versatility allows it to be used in various fields, including web development, data science, machine learning, artificial intelligence, automation, and more. Its ability to adapt to different programming paradigms and its extensive library support make it an indispensable tool for developers.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Ease of learning and use: Python's simple syntax and readability make it an ideal language for beginners and experienced programmers alike. Its ease of learning has led to widespread adoption in educational institutions, where it is often the first language taught.</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Strong community and ecosystem: Python boasts a large, active community that contributes to a rich ecosystem of libraries, frameworks, and tools. This community support ensures continuous development, timely updates, and a wealth of resources for learners and professionals.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Adoption in data-centric fields: Python has become the leading language for data science, machine learning, and artificial intelligence. Powerful libraries like pandas, NumPy, TensorFlow, and PyTorch have driven its adoption in these areas, enabling rapid prototyping and development of complex algorithms.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Growing career opportunities: The demand for Python developers is high across various industries, including technology, finance, healthcare, and academia. Job postings frequently list Python as a required or preferred skill, reflecting its growing importance in the job market.</a:t>
            </a:r>
            <a:endParaRPr dirty="0"/>
          </a:p>
        </p:txBody>
      </p:sp>
      <p:sp>
        <p:nvSpPr>
          <p:cNvPr id="341" name="Google Shape;341;p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rPr>
              <a:t>8</a:t>
            </a:fld>
            <a:endParaRPr sz="1800" b="0" i="0" u="none" strike="noStrike" cap="none" dirty="0">
              <a:solidFill>
                <a:srgbClr val="00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0" i="0" dirty="0">
                <a:solidFill>
                  <a:srgbClr val="0D0D0D"/>
                </a:solidFill>
                <a:effectLst/>
                <a:latin typeface="Söhne"/>
              </a:rPr>
              <a:t>Let's outline the learning path you'll follow in this course.</a:t>
            </a:r>
            <a:endParaRPr dirty="0"/>
          </a:p>
        </p:txBody>
      </p:sp>
      <p:sp>
        <p:nvSpPr>
          <p:cNvPr id="503" name="Google Shape;50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jpe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Name">
    <p:spTree>
      <p:nvGrpSpPr>
        <p:cNvPr id="1" name=""/>
        <p:cNvGrpSpPr/>
        <p:nvPr/>
      </p:nvGrpSpPr>
      <p:grpSpPr>
        <a:xfrm>
          <a:off x="0" y="0"/>
          <a:ext cx="0" cy="0"/>
          <a:chOff x="0" y="0"/>
          <a:chExt cx="0" cy="0"/>
        </a:xfrm>
      </p:grpSpPr>
      <p:pic>
        <p:nvPicPr>
          <p:cNvPr id="7" name="Google Shape;18;p22">
            <a:extLst>
              <a:ext uri="{FF2B5EF4-FFF2-40B4-BE49-F238E27FC236}">
                <a16:creationId xmlns:a16="http://schemas.microsoft.com/office/drawing/2014/main" id="{7B4145C4-EE9A-4056-4B60-0881CACD0193}"/>
              </a:ext>
            </a:extLst>
          </p:cNvPr>
          <p:cNvPicPr preferRelativeResize="0"/>
          <p:nvPr userDrawn="1"/>
        </p:nvPicPr>
        <p:blipFill>
          <a:blip r:embed="rId2"/>
          <a:srcRect/>
          <a:stretch/>
        </p:blipFill>
        <p:spPr>
          <a:xfrm>
            <a:off x="0" y="0"/>
            <a:ext cx="16255998" cy="9143999"/>
          </a:xfrm>
          <a:prstGeom prst="rect">
            <a:avLst/>
          </a:prstGeom>
          <a:noFill/>
          <a:ln>
            <a:noFill/>
          </a:ln>
        </p:spPr>
      </p:pic>
      <p:sp>
        <p:nvSpPr>
          <p:cNvPr id="8" name="Google Shape;24;p23">
            <a:extLst>
              <a:ext uri="{FF2B5EF4-FFF2-40B4-BE49-F238E27FC236}">
                <a16:creationId xmlns:a16="http://schemas.microsoft.com/office/drawing/2014/main" id="{CE57947D-DBAC-21DB-73BE-F78F1726973A}"/>
              </a:ext>
            </a:extLst>
          </p:cNvPr>
          <p:cNvSpPr txBox="1">
            <a:spLocks noGrp="1"/>
          </p:cNvSpPr>
          <p:nvPr>
            <p:ph type="body" idx="10"/>
          </p:nvPr>
        </p:nvSpPr>
        <p:spPr>
          <a:xfrm>
            <a:off x="653386" y="4114800"/>
            <a:ext cx="7835706" cy="914400"/>
          </a:xfrm>
          <a:prstGeom prst="rect">
            <a:avLst/>
          </a:prstGeom>
          <a:noFill/>
          <a:ln>
            <a:noFill/>
          </a:ln>
        </p:spPr>
        <p:txBody>
          <a:bodyPr spcFirstLastPara="1" wrap="square" lIns="91425" tIns="91425" rIns="91425" bIns="91425" anchor="t" anchorCtr="0">
            <a:noAutofit/>
          </a:bodyPr>
          <a:lstStyle>
            <a:lvl1pPr marL="228600" lvl="0" indent="0" algn="ctr">
              <a:lnSpc>
                <a:spcPct val="114000"/>
              </a:lnSpc>
              <a:spcBef>
                <a:spcPts val="1000"/>
              </a:spcBef>
              <a:spcAft>
                <a:spcPts val="0"/>
              </a:spcAft>
              <a:buSzPts val="2800"/>
              <a:buFont typeface="Arial" panose="020B0604020202020204" pitchFamily="34" charset="0"/>
              <a:buNone/>
              <a:defRPr sz="2800" b="1">
                <a:solidFill>
                  <a:srgbClr val="404040"/>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191628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Slide" preserve="1" userDrawn="1">
  <p:cSld name="Content Slide">
    <p:spTree>
      <p:nvGrpSpPr>
        <p:cNvPr id="1" name="Shape 59"/>
        <p:cNvGrpSpPr/>
        <p:nvPr/>
      </p:nvGrpSpPr>
      <p:grpSpPr>
        <a:xfrm>
          <a:off x="0" y="0"/>
          <a:ext cx="0" cy="0"/>
          <a:chOff x="0" y="0"/>
          <a:chExt cx="0" cy="0"/>
        </a:xfrm>
      </p:grpSpPr>
      <p:pic>
        <p:nvPicPr>
          <p:cNvPr id="60" name="Google Shape;60;p29"/>
          <p:cNvPicPr preferRelativeResize="0"/>
          <p:nvPr/>
        </p:nvPicPr>
        <p:blipFill>
          <a:blip r:embed="rId2"/>
          <a:srcRect/>
          <a:stretch/>
        </p:blipFill>
        <p:spPr>
          <a:xfrm>
            <a:off x="0" y="0"/>
            <a:ext cx="16255999" cy="9143999"/>
          </a:xfrm>
          <a:prstGeom prst="rect">
            <a:avLst/>
          </a:prstGeom>
          <a:noFill/>
          <a:ln>
            <a:noFill/>
          </a:ln>
        </p:spPr>
      </p:pic>
      <p:sp>
        <p:nvSpPr>
          <p:cNvPr id="2" name="Google Shape;29;p24">
            <a:extLst>
              <a:ext uri="{FF2B5EF4-FFF2-40B4-BE49-F238E27FC236}">
                <a16:creationId xmlns:a16="http://schemas.microsoft.com/office/drawing/2014/main" id="{9DE67C09-DDD5-F518-3695-E699DFE5CC4F}"/>
              </a:ext>
            </a:extLst>
          </p:cNvPr>
          <p:cNvSpPr txBox="1">
            <a:spLocks noGrp="1"/>
          </p:cNvSpPr>
          <p:nvPr>
            <p:ph type="body" idx="1"/>
          </p:nvPr>
        </p:nvSpPr>
        <p:spPr>
          <a:xfrm>
            <a:off x="1291858" y="2603120"/>
            <a:ext cx="13696998" cy="5527418"/>
          </a:xfrm>
          <a:prstGeom prst="rect">
            <a:avLst/>
          </a:prstGeom>
          <a:noFill/>
          <a:ln>
            <a:noFill/>
          </a:ln>
        </p:spPr>
        <p:txBody>
          <a:bodyPr spcFirstLastPara="1" wrap="square" lIns="91425" tIns="0" rIns="91425" bIns="0" anchor="t" anchorCtr="0">
            <a:normAutofit/>
          </a:bodyPr>
          <a:lstStyle>
            <a:lvl1pPr marL="0" indent="0">
              <a:spcBef>
                <a:spcPts val="0"/>
              </a:spcBef>
              <a:buNone/>
              <a:defRPr sz="2200" dirty="0">
                <a:solidFill>
                  <a:srgbClr val="3F3F3F"/>
                </a:solidFill>
                <a:latin typeface="Open Sans"/>
                <a:ea typeface="Open Sans"/>
                <a:cs typeface="Open Sans"/>
              </a:defRPr>
            </a:lvl1pPr>
          </a:lstStyle>
          <a:p>
            <a:pPr marL="342900" lvl="0" indent="-342900" algn="ctr">
              <a:lnSpc>
                <a:spcPct val="115000"/>
              </a:lnSpc>
            </a:pPr>
            <a:endParaRPr/>
          </a:p>
        </p:txBody>
      </p:sp>
      <p:sp>
        <p:nvSpPr>
          <p:cNvPr id="3" name="Google Shape;73;p29">
            <a:extLst>
              <a:ext uri="{FF2B5EF4-FFF2-40B4-BE49-F238E27FC236}">
                <a16:creationId xmlns:a16="http://schemas.microsoft.com/office/drawing/2014/main" id="{38354FE8-D9C0-5D1E-6102-5F329424ACA2}"/>
              </a:ext>
            </a:extLst>
          </p:cNvPr>
          <p:cNvSpPr txBox="1">
            <a:spLocks noGrp="1"/>
          </p:cNvSpPr>
          <p:nvPr>
            <p:ph type="body" idx="10"/>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0" lvl="0" indent="0" algn="ctr">
              <a:lnSpc>
                <a:spcPct val="115000"/>
              </a:lnSpc>
              <a:spcBef>
                <a:spcPts val="0"/>
              </a:spcBef>
              <a:spcAft>
                <a:spcPts val="0"/>
              </a:spcAft>
              <a:buSzPts val="2800"/>
              <a:buFont typeface="Arial" panose="020B0604020202020204" pitchFamily="34" charset="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4" name="Picture 3" descr="A picture containing colorfulness, pattern, rectangle, screenshot&#10;&#10;Description automatically generated">
            <a:extLst>
              <a:ext uri="{FF2B5EF4-FFF2-40B4-BE49-F238E27FC236}">
                <a16:creationId xmlns:a16="http://schemas.microsoft.com/office/drawing/2014/main" id="{E2A3B44F-361D-277C-1049-456D3197569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66008" y="913238"/>
            <a:ext cx="1219478" cy="7291461"/>
          </a:xfrm>
          <a:prstGeom prst="rect">
            <a:avLst/>
          </a:prstGeom>
        </p:spPr>
      </p:pic>
      <p:sp>
        <p:nvSpPr>
          <p:cNvPr id="5" name="Google Shape;62;p29">
            <a:extLst>
              <a:ext uri="{FF2B5EF4-FFF2-40B4-BE49-F238E27FC236}">
                <a16:creationId xmlns:a16="http://schemas.microsoft.com/office/drawing/2014/main" id="{AB337D6E-8449-CC57-E216-03FFF7FCAE69}"/>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972632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_Content_Slide">
    <p:spTree>
      <p:nvGrpSpPr>
        <p:cNvPr id="1" name=""/>
        <p:cNvGrpSpPr/>
        <p:nvPr/>
      </p:nvGrpSpPr>
      <p:grpSpPr>
        <a:xfrm>
          <a:off x="0" y="0"/>
          <a:ext cx="0" cy="0"/>
          <a:chOff x="0" y="0"/>
          <a:chExt cx="0" cy="0"/>
        </a:xfrm>
      </p:grpSpPr>
      <p:pic>
        <p:nvPicPr>
          <p:cNvPr id="3" name="Google Shape;60;p29">
            <a:extLst>
              <a:ext uri="{FF2B5EF4-FFF2-40B4-BE49-F238E27FC236}">
                <a16:creationId xmlns:a16="http://schemas.microsoft.com/office/drawing/2014/main" id="{F32A8D92-D03F-CBD0-6218-23FF67B0B49F}"/>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15" name="Google Shape;73;p29">
            <a:extLst>
              <a:ext uri="{FF2B5EF4-FFF2-40B4-BE49-F238E27FC236}">
                <a16:creationId xmlns:a16="http://schemas.microsoft.com/office/drawing/2014/main" id="{E6FEAC37-04A1-A80A-3380-E02111EDE62B}"/>
              </a:ext>
            </a:extLst>
          </p:cNvPr>
          <p:cNvSpPr txBox="1">
            <a:spLocks noGrp="1"/>
          </p:cNvSpPr>
          <p:nvPr>
            <p:ph type="body" idx="10"/>
          </p:nvPr>
        </p:nvSpPr>
        <p:spPr>
          <a:xfrm>
            <a:off x="1291857" y="1512833"/>
            <a:ext cx="13696999"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rgbClr val="3F3F3F"/>
                </a:solidFill>
                <a:latin typeface="Open Sans"/>
                <a:ea typeface="Open Sans"/>
                <a:cs typeface="Open Sans"/>
              </a:defRPr>
            </a:lvl1pPr>
          </a:lstStyle>
          <a:p>
            <a:pPr marL="228600" lvl="0" indent="-228600">
              <a:lnSpc>
                <a:spcPct val="115000"/>
              </a:lnSpc>
              <a:spcBef>
                <a:spcPts val="0"/>
              </a:spcBef>
              <a:spcAft>
                <a:spcPts val="0"/>
              </a:spcAft>
              <a:buSzPts val="2800"/>
            </a:pPr>
            <a:endParaRPr/>
          </a:p>
        </p:txBody>
      </p:sp>
      <p:pic>
        <p:nvPicPr>
          <p:cNvPr id="2" name="Picture 1" descr="A picture containing colorfulness, pattern, rectangle, screenshot&#10;&#10;Description automatically generated">
            <a:extLst>
              <a:ext uri="{FF2B5EF4-FFF2-40B4-BE49-F238E27FC236}">
                <a16:creationId xmlns:a16="http://schemas.microsoft.com/office/drawing/2014/main" id="{CE904573-2F71-0E73-120D-C3CFB365EE2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66008" y="897196"/>
            <a:ext cx="1219478" cy="7291461"/>
          </a:xfrm>
          <a:prstGeom prst="rect">
            <a:avLst/>
          </a:prstGeom>
        </p:spPr>
      </p:pic>
      <p:sp>
        <p:nvSpPr>
          <p:cNvPr id="6" name="Text Placeholder 4">
            <a:extLst>
              <a:ext uri="{FF2B5EF4-FFF2-40B4-BE49-F238E27FC236}">
                <a16:creationId xmlns:a16="http://schemas.microsoft.com/office/drawing/2014/main" id="{F3E84CA6-4EC8-7CAF-7B14-1E891A95D9DF}"/>
              </a:ext>
            </a:extLst>
          </p:cNvPr>
          <p:cNvSpPr>
            <a:spLocks noGrp="1"/>
          </p:cNvSpPr>
          <p:nvPr>
            <p:ph type="body" sz="quarter" idx="13"/>
          </p:nvPr>
        </p:nvSpPr>
        <p:spPr>
          <a:xfrm>
            <a:off x="1285825" y="2612636"/>
            <a:ext cx="13697000" cy="5517901"/>
          </a:xfrm>
        </p:spPr>
        <p:txBody>
          <a:bodyPr/>
          <a:lstStyle>
            <a:lvl1pPr marL="0" indent="0">
              <a:buNone/>
              <a:defRPr/>
            </a:lvl1pPr>
            <a:lvl3pPr marL="1143000" indent="-228600">
              <a:buFont typeface="Courier New" panose="02070309020205020404" pitchFamily="49" charset="0"/>
              <a:buChar char="o"/>
              <a:defRPr/>
            </a:lvl3pPr>
          </a:lstStyle>
          <a:p>
            <a:pPr lvl="0"/>
            <a:r>
              <a:rPr lang="en-US"/>
              <a:t>Click to edit Master text styles</a:t>
            </a:r>
          </a:p>
          <a:p>
            <a:pPr lvl="1"/>
            <a:r>
              <a:rPr lang="en-US"/>
              <a:t>Second level</a:t>
            </a:r>
          </a:p>
          <a:p>
            <a:pPr lvl="2"/>
            <a:r>
              <a:rPr lang="en-US"/>
              <a:t>Third level</a:t>
            </a:r>
          </a:p>
        </p:txBody>
      </p:sp>
      <p:sp>
        <p:nvSpPr>
          <p:cNvPr id="7" name="Google Shape;62;p29">
            <a:extLst>
              <a:ext uri="{FF2B5EF4-FFF2-40B4-BE49-F238E27FC236}">
                <a16:creationId xmlns:a16="http://schemas.microsoft.com/office/drawing/2014/main" id="{AC975B08-1151-8CCE-4012-72257845E88A}"/>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747637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Knowledge Check " preserve="1">
  <p:cSld name="Knowledge Check ">
    <p:spTree>
      <p:nvGrpSpPr>
        <p:cNvPr id="1" name="Shape 74"/>
        <p:cNvGrpSpPr/>
        <p:nvPr/>
      </p:nvGrpSpPr>
      <p:grpSpPr>
        <a:xfrm>
          <a:off x="0" y="0"/>
          <a:ext cx="0" cy="0"/>
          <a:chOff x="0" y="0"/>
          <a:chExt cx="0" cy="0"/>
        </a:xfrm>
      </p:grpSpPr>
      <p:pic>
        <p:nvPicPr>
          <p:cNvPr id="2" name="Google Shape;75;p30">
            <a:extLst>
              <a:ext uri="{FF2B5EF4-FFF2-40B4-BE49-F238E27FC236}">
                <a16:creationId xmlns:a16="http://schemas.microsoft.com/office/drawing/2014/main" id="{DBF002C0-AEB4-C534-B92D-91D67E6C1306}"/>
              </a:ext>
            </a:extLst>
          </p:cNvPr>
          <p:cNvPicPr preferRelativeResize="0"/>
          <p:nvPr userDrawn="1"/>
        </p:nvPicPr>
        <p:blipFill>
          <a:blip r:embed="rId2"/>
          <a:srcRect/>
          <a:stretch/>
        </p:blipFill>
        <p:spPr>
          <a:xfrm>
            <a:off x="0" y="0"/>
            <a:ext cx="16255998" cy="9143998"/>
          </a:xfrm>
          <a:prstGeom prst="rect">
            <a:avLst/>
          </a:prstGeom>
          <a:noFill/>
          <a:ln>
            <a:noFill/>
          </a:ln>
        </p:spPr>
      </p:pic>
      <p:pic>
        <p:nvPicPr>
          <p:cNvPr id="4" name="Picture 3" descr="A picture containing arrow&#10;&#10;Description automatically generated">
            <a:extLst>
              <a:ext uri="{FF2B5EF4-FFF2-40B4-BE49-F238E27FC236}">
                <a16:creationId xmlns:a16="http://schemas.microsoft.com/office/drawing/2014/main" id="{72D68FFF-4E46-2E6B-67FA-3692374CF001}"/>
              </a:ext>
            </a:extLst>
          </p:cNvPr>
          <p:cNvPicPr>
            <a:picLocks noChangeAspect="1"/>
          </p:cNvPicPr>
          <p:nvPr userDrawn="1"/>
        </p:nvPicPr>
        <p:blipFill>
          <a:blip r:embed="rId3"/>
          <a:stretch>
            <a:fillRect/>
          </a:stretch>
        </p:blipFill>
        <p:spPr>
          <a:xfrm>
            <a:off x="0" y="0"/>
            <a:ext cx="16256000" cy="9144000"/>
          </a:xfrm>
          <a:prstGeom prst="rect">
            <a:avLst/>
          </a:prstGeom>
        </p:spPr>
      </p:pic>
      <p:sp>
        <p:nvSpPr>
          <p:cNvPr id="3" name="Google Shape;77;p30">
            <a:extLst>
              <a:ext uri="{FF2B5EF4-FFF2-40B4-BE49-F238E27FC236}">
                <a16:creationId xmlns:a16="http://schemas.microsoft.com/office/drawing/2014/main" id="{6A084776-D363-88F2-5A8F-FF2A63DFFD9D}"/>
              </a:ext>
            </a:extLst>
          </p:cNvPr>
          <p:cNvSpPr/>
          <p:nvPr userDrawn="1"/>
        </p:nvSpPr>
        <p:spPr>
          <a:xfrm>
            <a:off x="8955907"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panose="020B0604020202020204" pitchFamily="34" charset="0"/>
              <a:buNone/>
            </a:pPr>
            <a:r>
              <a:rPr lang="en-US" sz="2800" b="1" i="0" u="none" strike="noStrike" cap="none" dirty="0">
                <a:solidFill>
                  <a:srgbClr val="404040"/>
                </a:solidFill>
                <a:latin typeface="Open Sans"/>
                <a:ea typeface="Open Sans"/>
                <a:cs typeface="Open Sans"/>
                <a:sym typeface="Open Sans"/>
              </a:rPr>
              <a:t>Knowledge Check</a:t>
            </a:r>
            <a:endParaRPr sz="1400" b="0" i="0" u="none" strike="noStrike" cap="none" dirty="0">
              <a:solidFill>
                <a:srgbClr val="404040"/>
              </a:solidFill>
              <a:latin typeface="Arial"/>
              <a:ea typeface="Arial"/>
              <a:cs typeface="Arial"/>
              <a:sym typeface="Arial"/>
            </a:endParaRPr>
          </a:p>
        </p:txBody>
      </p:sp>
    </p:spTree>
    <p:extLst>
      <p:ext uri="{BB962C8B-B14F-4D97-AF65-F5344CB8AC3E}">
        <p14:creationId xmlns:p14="http://schemas.microsoft.com/office/powerpoint/2010/main" val="10578092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pic>
        <p:nvPicPr>
          <p:cNvPr id="3" name="BG">
            <a:extLst>
              <a:ext uri="{FF2B5EF4-FFF2-40B4-BE49-F238E27FC236}">
                <a16:creationId xmlns:a16="http://schemas.microsoft.com/office/drawing/2014/main" id="{2CCF119B-BE71-CB96-2E2D-4D70E3379D0F}"/>
              </a:ext>
            </a:extLst>
          </p:cNvPr>
          <p:cNvPicPr preferRelativeResize="0"/>
          <p:nvPr userDrawn="1"/>
        </p:nvPicPr>
        <p:blipFill>
          <a:blip r:embed="rId2"/>
          <a:srcRect/>
          <a:stretch/>
        </p:blipFill>
        <p:spPr>
          <a:xfrm>
            <a:off x="1" y="1"/>
            <a:ext cx="16255999" cy="9143999"/>
          </a:xfrm>
          <a:prstGeom prst="rect">
            <a:avLst/>
          </a:prstGeom>
          <a:noFill/>
          <a:ln>
            <a:noFill/>
          </a:ln>
        </p:spPr>
      </p:pic>
      <p:sp>
        <p:nvSpPr>
          <p:cNvPr id="4" name="Box">
            <a:extLst>
              <a:ext uri="{FF2B5EF4-FFF2-40B4-BE49-F238E27FC236}">
                <a16:creationId xmlns:a16="http://schemas.microsoft.com/office/drawing/2014/main" id="{E7B51B66-9EEF-5EF8-EAC3-1AA2FA35C688}"/>
              </a:ext>
            </a:extLst>
          </p:cNvPr>
          <p:cNvSpPr/>
          <p:nvPr userDrawn="1"/>
        </p:nvSpPr>
        <p:spPr>
          <a:xfrm>
            <a:off x="1281113" y="590549"/>
            <a:ext cx="1685902" cy="1438275"/>
          </a:xfrm>
          <a:prstGeom prst="rect">
            <a:avLst/>
          </a:prstGeom>
          <a:solidFill>
            <a:srgbClr val="3D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KT_Text">
            <a:extLst>
              <a:ext uri="{FF2B5EF4-FFF2-40B4-BE49-F238E27FC236}">
                <a16:creationId xmlns:a16="http://schemas.microsoft.com/office/drawing/2014/main" id="{9E09D2CD-8815-6873-76A0-750613A9B008}"/>
              </a:ext>
            </a:extLst>
          </p:cNvPr>
          <p:cNvSpPr txBox="1"/>
          <p:nvPr userDrawn="1"/>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dirty="0">
                <a:solidFill>
                  <a:srgbClr val="FFFFFF"/>
                </a:solidFill>
                <a:latin typeface="Open Sans"/>
                <a:ea typeface="Open Sans"/>
                <a:cs typeface="Open Sans"/>
                <a:sym typeface="Open Sans"/>
              </a:rPr>
              <a:t>Knowledge Check</a:t>
            </a:r>
            <a:endParaRPr sz="2000" b="1" i="0" u="none" strike="noStrike" cap="none" dirty="0">
              <a:solidFill>
                <a:srgbClr val="FFFFFF"/>
              </a:solidFill>
              <a:latin typeface="Open Sans"/>
              <a:ea typeface="Open Sans"/>
              <a:cs typeface="Open Sans"/>
              <a:sym typeface="Open Sans"/>
            </a:endParaRPr>
          </a:p>
        </p:txBody>
      </p:sp>
      <p:sp>
        <p:nvSpPr>
          <p:cNvPr id="6" name="Rec_Box">
            <a:extLst>
              <a:ext uri="{FF2B5EF4-FFF2-40B4-BE49-F238E27FC236}">
                <a16:creationId xmlns:a16="http://schemas.microsoft.com/office/drawing/2014/main" id="{0E9A9157-9B5D-B020-50FD-5C124440F36A}"/>
              </a:ext>
            </a:extLst>
          </p:cNvPr>
          <p:cNvSpPr/>
          <p:nvPr userDrawn="1"/>
        </p:nvSpPr>
        <p:spPr>
          <a:xfrm>
            <a:off x="1275907" y="578759"/>
            <a:ext cx="14093455" cy="1446622"/>
          </a:xfrm>
          <a:prstGeom prst="rect">
            <a:avLst/>
          </a:prstGeom>
          <a:noFill/>
          <a:ln w="12700">
            <a:solidFill>
              <a:srgbClr val="3D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A">
            <a:extLst>
              <a:ext uri="{FF2B5EF4-FFF2-40B4-BE49-F238E27FC236}">
                <a16:creationId xmlns:a16="http://schemas.microsoft.com/office/drawing/2014/main" id="{FDF40B25-39B3-30ED-29BE-9F1AD527FCEE}"/>
              </a:ext>
            </a:extLst>
          </p:cNvPr>
          <p:cNvSpPr txBox="1"/>
          <p:nvPr userDrawn="1"/>
        </p:nvSpPr>
        <p:spPr>
          <a:xfrm>
            <a:off x="1708922" y="2698180"/>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t>A.</a:t>
            </a:r>
          </a:p>
        </p:txBody>
      </p:sp>
      <p:sp>
        <p:nvSpPr>
          <p:cNvPr id="8" name="Opt_A">
            <a:extLst>
              <a:ext uri="{FF2B5EF4-FFF2-40B4-BE49-F238E27FC236}">
                <a16:creationId xmlns:a16="http://schemas.microsoft.com/office/drawing/2014/main" id="{2FFD20E1-904E-7B1C-E7A2-1A99877EE0D7}"/>
              </a:ext>
            </a:extLst>
          </p:cNvPr>
          <p:cNvSpPr>
            <a:spLocks noGrp="1"/>
          </p:cNvSpPr>
          <p:nvPr>
            <p:ph type="body" sz="quarter" idx="12" hasCustomPrompt="1"/>
          </p:nvPr>
        </p:nvSpPr>
        <p:spPr>
          <a:xfrm>
            <a:off x="2330450" y="2698180"/>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9" name="B">
            <a:extLst>
              <a:ext uri="{FF2B5EF4-FFF2-40B4-BE49-F238E27FC236}">
                <a16:creationId xmlns:a16="http://schemas.microsoft.com/office/drawing/2014/main" id="{DB253624-90B8-4C2B-CA21-11904E51AA4D}"/>
              </a:ext>
            </a:extLst>
          </p:cNvPr>
          <p:cNvSpPr txBox="1"/>
          <p:nvPr userDrawn="1"/>
        </p:nvSpPr>
        <p:spPr>
          <a:xfrm>
            <a:off x="1713038" y="3629064"/>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t>B.</a:t>
            </a:r>
          </a:p>
        </p:txBody>
      </p:sp>
      <p:sp>
        <p:nvSpPr>
          <p:cNvPr id="10" name="Opt_B">
            <a:extLst>
              <a:ext uri="{FF2B5EF4-FFF2-40B4-BE49-F238E27FC236}">
                <a16:creationId xmlns:a16="http://schemas.microsoft.com/office/drawing/2014/main" id="{497E5D63-1C02-9A8F-6921-B4CF2B94E4A1}"/>
              </a:ext>
            </a:extLst>
          </p:cNvPr>
          <p:cNvSpPr>
            <a:spLocks noGrp="1"/>
          </p:cNvSpPr>
          <p:nvPr>
            <p:ph type="body" sz="quarter" idx="13" hasCustomPrompt="1"/>
          </p:nvPr>
        </p:nvSpPr>
        <p:spPr>
          <a:xfrm>
            <a:off x="2334566" y="3629064"/>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1" name="C">
            <a:extLst>
              <a:ext uri="{FF2B5EF4-FFF2-40B4-BE49-F238E27FC236}">
                <a16:creationId xmlns:a16="http://schemas.microsoft.com/office/drawing/2014/main" id="{92E01BA2-8854-8B22-5E3B-BD48CB6419FD}"/>
              </a:ext>
            </a:extLst>
          </p:cNvPr>
          <p:cNvSpPr txBox="1"/>
          <p:nvPr userDrawn="1"/>
        </p:nvSpPr>
        <p:spPr>
          <a:xfrm>
            <a:off x="1713038" y="4568181"/>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t>C.</a:t>
            </a:r>
          </a:p>
        </p:txBody>
      </p:sp>
      <p:sp>
        <p:nvSpPr>
          <p:cNvPr id="12" name="Opt_C">
            <a:extLst>
              <a:ext uri="{FF2B5EF4-FFF2-40B4-BE49-F238E27FC236}">
                <a16:creationId xmlns:a16="http://schemas.microsoft.com/office/drawing/2014/main" id="{231483CE-CEF9-6644-5D62-34D212C6AC67}"/>
              </a:ext>
            </a:extLst>
          </p:cNvPr>
          <p:cNvSpPr>
            <a:spLocks noGrp="1"/>
          </p:cNvSpPr>
          <p:nvPr>
            <p:ph type="body" sz="quarter" idx="14" hasCustomPrompt="1"/>
          </p:nvPr>
        </p:nvSpPr>
        <p:spPr>
          <a:xfrm>
            <a:off x="2334566" y="4568181"/>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3" name="D">
            <a:extLst>
              <a:ext uri="{FF2B5EF4-FFF2-40B4-BE49-F238E27FC236}">
                <a16:creationId xmlns:a16="http://schemas.microsoft.com/office/drawing/2014/main" id="{29F7EC89-820C-671D-8F62-46D0543D5E13}"/>
              </a:ext>
            </a:extLst>
          </p:cNvPr>
          <p:cNvSpPr txBox="1"/>
          <p:nvPr userDrawn="1"/>
        </p:nvSpPr>
        <p:spPr>
          <a:xfrm>
            <a:off x="1717154" y="5511422"/>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t>D.</a:t>
            </a:r>
          </a:p>
        </p:txBody>
      </p:sp>
      <p:sp>
        <p:nvSpPr>
          <p:cNvPr id="14" name="Opt_D">
            <a:extLst>
              <a:ext uri="{FF2B5EF4-FFF2-40B4-BE49-F238E27FC236}">
                <a16:creationId xmlns:a16="http://schemas.microsoft.com/office/drawing/2014/main" id="{D10DFBE0-864B-7031-13FD-BF42F6452ABB}"/>
              </a:ext>
            </a:extLst>
          </p:cNvPr>
          <p:cNvSpPr>
            <a:spLocks noGrp="1"/>
          </p:cNvSpPr>
          <p:nvPr>
            <p:ph type="body" sz="quarter" idx="15" hasCustomPrompt="1"/>
          </p:nvPr>
        </p:nvSpPr>
        <p:spPr>
          <a:xfrm>
            <a:off x="2338682" y="5511422"/>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5" name="Q">
            <a:extLst>
              <a:ext uri="{FF2B5EF4-FFF2-40B4-BE49-F238E27FC236}">
                <a16:creationId xmlns:a16="http://schemas.microsoft.com/office/drawing/2014/main" id="{48CDC350-FF9D-82C7-1731-756BBBD2CE0D}"/>
              </a:ext>
            </a:extLst>
          </p:cNvPr>
          <p:cNvSpPr>
            <a:spLocks noGrp="1"/>
          </p:cNvSpPr>
          <p:nvPr>
            <p:ph type="body" sz="quarter" idx="11" hasCustomPrompt="1"/>
          </p:nvPr>
        </p:nvSpPr>
        <p:spPr>
          <a:xfrm>
            <a:off x="2967015" y="578759"/>
            <a:ext cx="12401573" cy="1447009"/>
          </a:xfrm>
        </p:spPr>
        <p:txBody>
          <a:bodyPr anchor="ctr"/>
          <a:lstStyle>
            <a:lvl1pPr marL="0" indent="0">
              <a:lnSpc>
                <a:spcPct val="114000"/>
              </a:lnSpc>
              <a:spcBef>
                <a:spcPts val="0"/>
              </a:spcBef>
              <a:buNone/>
              <a:defRPr b="1"/>
            </a:lvl1pPr>
          </a:lstStyle>
          <a:p>
            <a:pPr lvl="0"/>
            <a:r>
              <a:rPr lang="en-GB"/>
              <a:t>Click to add text</a:t>
            </a:r>
            <a:endParaRPr lang="en-US"/>
          </a:p>
        </p:txBody>
      </p:sp>
      <p:sp>
        <p:nvSpPr>
          <p:cNvPr id="16" name="Q_No">
            <a:extLst>
              <a:ext uri="{FF2B5EF4-FFF2-40B4-BE49-F238E27FC236}">
                <a16:creationId xmlns:a16="http://schemas.microsoft.com/office/drawing/2014/main" id="{3C327913-27E5-47C0-5CE8-C92623BE9A91}"/>
              </a:ext>
            </a:extLst>
          </p:cNvPr>
          <p:cNvSpPr>
            <a:spLocks noGrp="1"/>
          </p:cNvSpPr>
          <p:nvPr>
            <p:ph type="body" sz="quarter" idx="10" hasCustomPrompt="1"/>
          </p:nvPr>
        </p:nvSpPr>
        <p:spPr>
          <a:xfrm>
            <a:off x="1562390" y="1193800"/>
            <a:ext cx="1135063" cy="830263"/>
          </a:xfrm>
        </p:spPr>
        <p:txBody>
          <a:bodyPr anchor="ctr"/>
          <a:lstStyle>
            <a:lvl1pPr marL="0" indent="0" algn="ctr">
              <a:spcBef>
                <a:spcPts val="0"/>
              </a:spcBef>
              <a:buNone/>
              <a:defRPr b="1">
                <a:solidFill>
                  <a:schemeClr val="bg1"/>
                </a:solidFill>
              </a:defRPr>
            </a:lvl1pPr>
          </a:lstStyle>
          <a:p>
            <a:pPr lvl="0"/>
            <a:r>
              <a:rPr lang="en-US"/>
              <a:t>1</a:t>
            </a:r>
          </a:p>
        </p:txBody>
      </p:sp>
    </p:spTree>
    <p:extLst>
      <p:ext uri="{BB962C8B-B14F-4D97-AF65-F5344CB8AC3E}">
        <p14:creationId xmlns:p14="http://schemas.microsoft.com/office/powerpoint/2010/main" val="1585081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es_Ans_IS">
    <p:spTree>
      <p:nvGrpSpPr>
        <p:cNvPr id="1" name=""/>
        <p:cNvGrpSpPr/>
        <p:nvPr/>
      </p:nvGrpSpPr>
      <p:grpSpPr>
        <a:xfrm>
          <a:off x="0" y="0"/>
          <a:ext cx="0" cy="0"/>
          <a:chOff x="0" y="0"/>
          <a:chExt cx="0" cy="0"/>
        </a:xfrm>
      </p:grpSpPr>
      <p:pic>
        <p:nvPicPr>
          <p:cNvPr id="3" name="BG">
            <a:extLst>
              <a:ext uri="{FF2B5EF4-FFF2-40B4-BE49-F238E27FC236}">
                <a16:creationId xmlns:a16="http://schemas.microsoft.com/office/drawing/2014/main" id="{EF08981F-95F3-6867-209A-E2A49BEB7AC3}"/>
              </a:ext>
            </a:extLst>
          </p:cNvPr>
          <p:cNvPicPr preferRelativeResize="0"/>
          <p:nvPr userDrawn="1"/>
        </p:nvPicPr>
        <p:blipFill>
          <a:blip r:embed="rId2"/>
          <a:srcRect/>
          <a:stretch/>
        </p:blipFill>
        <p:spPr>
          <a:xfrm>
            <a:off x="1" y="1"/>
            <a:ext cx="16255999" cy="9143999"/>
          </a:xfrm>
          <a:prstGeom prst="rect">
            <a:avLst/>
          </a:prstGeom>
          <a:noFill/>
          <a:ln>
            <a:noFill/>
          </a:ln>
        </p:spPr>
      </p:pic>
      <p:sp>
        <p:nvSpPr>
          <p:cNvPr id="4" name="C_Ans">
            <a:extLst>
              <a:ext uri="{FF2B5EF4-FFF2-40B4-BE49-F238E27FC236}">
                <a16:creationId xmlns:a16="http://schemas.microsoft.com/office/drawing/2014/main" id="{C5585E79-E8D7-0597-1980-9449B5FE0292}"/>
              </a:ext>
            </a:extLst>
          </p:cNvPr>
          <p:cNvSpPr txBox="1"/>
          <p:nvPr userDrawn="1"/>
        </p:nvSpPr>
        <p:spPr>
          <a:xfrm>
            <a:off x="670034" y="7369706"/>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3F3F3F"/>
                </a:solidFill>
                <a:latin typeface="Open Sans"/>
                <a:ea typeface="Open Sans"/>
                <a:cs typeface="Open Sans"/>
                <a:sym typeface="Open Sans"/>
              </a:rPr>
              <a:t>The correct answer is</a:t>
            </a:r>
            <a:endParaRPr sz="1400" b="0" i="0" u="none" strike="noStrike" cap="none" dirty="0">
              <a:solidFill>
                <a:srgbClr val="000000"/>
              </a:solidFill>
              <a:latin typeface="Open Sans"/>
              <a:ea typeface="Open Sans"/>
              <a:cs typeface="Open Sans"/>
              <a:sym typeface="Open Sans"/>
            </a:endParaRPr>
          </a:p>
        </p:txBody>
      </p:sp>
      <p:cxnSp>
        <p:nvCxnSpPr>
          <p:cNvPr id="5" name="Ans_Line_2">
            <a:extLst>
              <a:ext uri="{FF2B5EF4-FFF2-40B4-BE49-F238E27FC236}">
                <a16:creationId xmlns:a16="http://schemas.microsoft.com/office/drawing/2014/main" id="{55D1669A-D9BB-F86C-6916-C74581CEC093}"/>
              </a:ext>
            </a:extLst>
          </p:cNvPr>
          <p:cNvCxnSpPr/>
          <p:nvPr userDrawn="1"/>
        </p:nvCxnSpPr>
        <p:spPr>
          <a:xfrm>
            <a:off x="670034" y="7854368"/>
            <a:ext cx="13167360" cy="0"/>
          </a:xfrm>
          <a:prstGeom prst="straightConnector1">
            <a:avLst/>
          </a:prstGeom>
          <a:noFill/>
          <a:ln w="9525" cap="flat" cmpd="sng">
            <a:solidFill>
              <a:schemeClr val="dk1"/>
            </a:solidFill>
            <a:prstDash val="solid"/>
            <a:round/>
            <a:headEnd type="none" w="sm" len="sm"/>
            <a:tailEnd type="none" w="sm" len="sm"/>
          </a:ln>
        </p:spPr>
      </p:cxnSp>
      <p:cxnSp>
        <p:nvCxnSpPr>
          <p:cNvPr id="6" name="Ans_Line">
            <a:extLst>
              <a:ext uri="{FF2B5EF4-FFF2-40B4-BE49-F238E27FC236}">
                <a16:creationId xmlns:a16="http://schemas.microsoft.com/office/drawing/2014/main" id="{25B26E89-236B-925D-2F8A-FDAD4518B1D0}"/>
              </a:ext>
            </a:extLst>
          </p:cNvPr>
          <p:cNvCxnSpPr/>
          <p:nvPr userDrawn="1"/>
        </p:nvCxnSpPr>
        <p:spPr>
          <a:xfrm>
            <a:off x="649436" y="7265358"/>
            <a:ext cx="13167360" cy="0"/>
          </a:xfrm>
          <a:prstGeom prst="straightConnector1">
            <a:avLst/>
          </a:prstGeom>
          <a:noFill/>
          <a:ln w="9525" cap="flat" cmpd="sng">
            <a:solidFill>
              <a:schemeClr val="dk1"/>
            </a:solidFill>
            <a:prstDash val="solid"/>
            <a:round/>
            <a:headEnd type="none" w="sm" len="sm"/>
            <a:tailEnd type="none" w="sm" len="sm"/>
          </a:ln>
        </p:spPr>
      </p:cxnSp>
      <p:sp>
        <p:nvSpPr>
          <p:cNvPr id="7" name="Ans_text">
            <a:extLst>
              <a:ext uri="{FF2B5EF4-FFF2-40B4-BE49-F238E27FC236}">
                <a16:creationId xmlns:a16="http://schemas.microsoft.com/office/drawing/2014/main" id="{FE57084E-D5CD-4D1D-AD6B-B0A29FBA4D52}"/>
              </a:ext>
            </a:extLst>
          </p:cNvPr>
          <p:cNvSpPr>
            <a:spLocks noGrp="1"/>
          </p:cNvSpPr>
          <p:nvPr>
            <p:ph type="body" sz="quarter" idx="18" hasCustomPrompt="1"/>
          </p:nvPr>
        </p:nvSpPr>
        <p:spPr>
          <a:xfrm>
            <a:off x="3251201" y="7277661"/>
            <a:ext cx="8834438" cy="584200"/>
          </a:xfrm>
        </p:spPr>
        <p:txBody>
          <a:bodyPr anchor="ctr">
            <a:normAutofit/>
          </a:bodyPr>
          <a:lstStyle>
            <a:lvl1pPr marL="0" indent="0">
              <a:spcBef>
                <a:spcPts val="0"/>
              </a:spcBef>
              <a:buNone/>
              <a:defRPr sz="2000" b="1">
                <a:solidFill>
                  <a:srgbClr val="024F9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8" name="Ans_Desc_Text_Box">
            <a:extLst>
              <a:ext uri="{FF2B5EF4-FFF2-40B4-BE49-F238E27FC236}">
                <a16:creationId xmlns:a16="http://schemas.microsoft.com/office/drawing/2014/main" id="{7CBBC3EA-7B88-E6C6-BE6B-D41D2C647AAB}"/>
              </a:ext>
            </a:extLst>
          </p:cNvPr>
          <p:cNvSpPr>
            <a:spLocks noGrp="1"/>
          </p:cNvSpPr>
          <p:nvPr>
            <p:ph type="body" sz="quarter" idx="16" hasCustomPrompt="1"/>
          </p:nvPr>
        </p:nvSpPr>
        <p:spPr>
          <a:xfrm>
            <a:off x="669925" y="7935913"/>
            <a:ext cx="13095288" cy="1004887"/>
          </a:xfrm>
        </p:spPr>
        <p:txBody>
          <a:bodyPr>
            <a:normAutofit/>
          </a:bodyPr>
          <a:lstStyle>
            <a:lvl1pPr marL="0" indent="0">
              <a:spcBef>
                <a:spcPts val="0"/>
              </a:spcBef>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9" name="Box">
            <a:extLst>
              <a:ext uri="{FF2B5EF4-FFF2-40B4-BE49-F238E27FC236}">
                <a16:creationId xmlns:a16="http://schemas.microsoft.com/office/drawing/2014/main" id="{CDEDD483-9F61-36CD-8536-63FB8C1D1DC9}"/>
              </a:ext>
            </a:extLst>
          </p:cNvPr>
          <p:cNvSpPr/>
          <p:nvPr userDrawn="1"/>
        </p:nvSpPr>
        <p:spPr>
          <a:xfrm>
            <a:off x="1281113" y="590549"/>
            <a:ext cx="1685902" cy="1438275"/>
          </a:xfrm>
          <a:prstGeom prst="rect">
            <a:avLst/>
          </a:prstGeom>
          <a:solidFill>
            <a:srgbClr val="3D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KT_Text">
            <a:extLst>
              <a:ext uri="{FF2B5EF4-FFF2-40B4-BE49-F238E27FC236}">
                <a16:creationId xmlns:a16="http://schemas.microsoft.com/office/drawing/2014/main" id="{BA405B45-EFAB-0D57-ADA9-DD1F4FD2F9B7}"/>
              </a:ext>
            </a:extLst>
          </p:cNvPr>
          <p:cNvSpPr txBox="1"/>
          <p:nvPr userDrawn="1"/>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dirty="0">
                <a:solidFill>
                  <a:srgbClr val="FFFFFF"/>
                </a:solidFill>
                <a:latin typeface="Open Sans"/>
                <a:ea typeface="Open Sans"/>
                <a:cs typeface="Open Sans"/>
                <a:sym typeface="Open Sans"/>
              </a:rPr>
              <a:t>Knowledge Check</a:t>
            </a:r>
            <a:endParaRPr sz="2000" b="1" i="0" u="none" strike="noStrike" cap="none" dirty="0">
              <a:solidFill>
                <a:srgbClr val="FFFFFF"/>
              </a:solidFill>
              <a:latin typeface="Open Sans"/>
              <a:ea typeface="Open Sans"/>
              <a:cs typeface="Open Sans"/>
              <a:sym typeface="Open Sans"/>
            </a:endParaRPr>
          </a:p>
        </p:txBody>
      </p:sp>
      <p:sp>
        <p:nvSpPr>
          <p:cNvPr id="11" name="Rec_Box">
            <a:extLst>
              <a:ext uri="{FF2B5EF4-FFF2-40B4-BE49-F238E27FC236}">
                <a16:creationId xmlns:a16="http://schemas.microsoft.com/office/drawing/2014/main" id="{C6D60610-3ED0-B3DE-F0C6-1E2E0C6FC1CE}"/>
              </a:ext>
            </a:extLst>
          </p:cNvPr>
          <p:cNvSpPr/>
          <p:nvPr userDrawn="1"/>
        </p:nvSpPr>
        <p:spPr>
          <a:xfrm>
            <a:off x="1275907" y="578759"/>
            <a:ext cx="14093455" cy="1446622"/>
          </a:xfrm>
          <a:prstGeom prst="rect">
            <a:avLst/>
          </a:prstGeom>
          <a:noFill/>
          <a:ln w="12700">
            <a:solidFill>
              <a:srgbClr val="3D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D">
            <a:extLst>
              <a:ext uri="{FF2B5EF4-FFF2-40B4-BE49-F238E27FC236}">
                <a16:creationId xmlns:a16="http://schemas.microsoft.com/office/drawing/2014/main" id="{C6A04807-31DA-6E4E-AAB1-C5EB073355C4}"/>
              </a:ext>
            </a:extLst>
          </p:cNvPr>
          <p:cNvSpPr txBox="1"/>
          <p:nvPr userDrawn="1"/>
        </p:nvSpPr>
        <p:spPr>
          <a:xfrm>
            <a:off x="1717154" y="5511422"/>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t>D.</a:t>
            </a:r>
          </a:p>
        </p:txBody>
      </p:sp>
      <p:sp>
        <p:nvSpPr>
          <p:cNvPr id="16" name="C">
            <a:extLst>
              <a:ext uri="{FF2B5EF4-FFF2-40B4-BE49-F238E27FC236}">
                <a16:creationId xmlns:a16="http://schemas.microsoft.com/office/drawing/2014/main" id="{19EED400-005F-8BFC-0381-17F5410E8424}"/>
              </a:ext>
            </a:extLst>
          </p:cNvPr>
          <p:cNvSpPr txBox="1"/>
          <p:nvPr userDrawn="1"/>
        </p:nvSpPr>
        <p:spPr>
          <a:xfrm>
            <a:off x="1713038" y="4568181"/>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t>C.</a:t>
            </a:r>
          </a:p>
        </p:txBody>
      </p:sp>
      <p:sp>
        <p:nvSpPr>
          <p:cNvPr id="14" name="B">
            <a:extLst>
              <a:ext uri="{FF2B5EF4-FFF2-40B4-BE49-F238E27FC236}">
                <a16:creationId xmlns:a16="http://schemas.microsoft.com/office/drawing/2014/main" id="{21CD75C6-F639-739D-B089-020EF5CBFA3A}"/>
              </a:ext>
            </a:extLst>
          </p:cNvPr>
          <p:cNvSpPr txBox="1"/>
          <p:nvPr userDrawn="1"/>
        </p:nvSpPr>
        <p:spPr>
          <a:xfrm>
            <a:off x="1713038" y="3629064"/>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t>B.</a:t>
            </a:r>
          </a:p>
        </p:txBody>
      </p:sp>
      <p:sp>
        <p:nvSpPr>
          <p:cNvPr id="12" name="A">
            <a:extLst>
              <a:ext uri="{FF2B5EF4-FFF2-40B4-BE49-F238E27FC236}">
                <a16:creationId xmlns:a16="http://schemas.microsoft.com/office/drawing/2014/main" id="{76DB4DA8-CC10-506C-D27B-9B1CE227D9B0}"/>
              </a:ext>
            </a:extLst>
          </p:cNvPr>
          <p:cNvSpPr txBox="1"/>
          <p:nvPr userDrawn="1"/>
        </p:nvSpPr>
        <p:spPr>
          <a:xfrm>
            <a:off x="1708922" y="2698180"/>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t>A.</a:t>
            </a:r>
          </a:p>
        </p:txBody>
      </p:sp>
      <p:sp>
        <p:nvSpPr>
          <p:cNvPr id="19" name="Opt_D">
            <a:extLst>
              <a:ext uri="{FF2B5EF4-FFF2-40B4-BE49-F238E27FC236}">
                <a16:creationId xmlns:a16="http://schemas.microsoft.com/office/drawing/2014/main" id="{F320B7DB-043B-B1AC-2976-FCB6609BE238}"/>
              </a:ext>
            </a:extLst>
          </p:cNvPr>
          <p:cNvSpPr>
            <a:spLocks noGrp="1"/>
          </p:cNvSpPr>
          <p:nvPr>
            <p:ph type="body" sz="quarter" idx="15" hasCustomPrompt="1"/>
          </p:nvPr>
        </p:nvSpPr>
        <p:spPr>
          <a:xfrm>
            <a:off x="2338682" y="5511422"/>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7" name="Opt_C">
            <a:extLst>
              <a:ext uri="{FF2B5EF4-FFF2-40B4-BE49-F238E27FC236}">
                <a16:creationId xmlns:a16="http://schemas.microsoft.com/office/drawing/2014/main" id="{DF544E43-096D-AD15-9CFA-70A320AE0272}"/>
              </a:ext>
            </a:extLst>
          </p:cNvPr>
          <p:cNvSpPr>
            <a:spLocks noGrp="1"/>
          </p:cNvSpPr>
          <p:nvPr>
            <p:ph type="body" sz="quarter" idx="14" hasCustomPrompt="1"/>
          </p:nvPr>
        </p:nvSpPr>
        <p:spPr>
          <a:xfrm>
            <a:off x="2334566" y="4568181"/>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5" name="Opt_B">
            <a:extLst>
              <a:ext uri="{FF2B5EF4-FFF2-40B4-BE49-F238E27FC236}">
                <a16:creationId xmlns:a16="http://schemas.microsoft.com/office/drawing/2014/main" id="{0969321A-3DCC-F52F-8C1B-6E04397531A7}"/>
              </a:ext>
            </a:extLst>
          </p:cNvPr>
          <p:cNvSpPr>
            <a:spLocks noGrp="1"/>
          </p:cNvSpPr>
          <p:nvPr>
            <p:ph type="body" sz="quarter" idx="13" hasCustomPrompt="1"/>
          </p:nvPr>
        </p:nvSpPr>
        <p:spPr>
          <a:xfrm>
            <a:off x="2334566" y="3629064"/>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3" name="Opt_A">
            <a:extLst>
              <a:ext uri="{FF2B5EF4-FFF2-40B4-BE49-F238E27FC236}">
                <a16:creationId xmlns:a16="http://schemas.microsoft.com/office/drawing/2014/main" id="{5A890064-C69C-0664-8FC1-9D4423FC9A34}"/>
              </a:ext>
            </a:extLst>
          </p:cNvPr>
          <p:cNvSpPr>
            <a:spLocks noGrp="1"/>
          </p:cNvSpPr>
          <p:nvPr>
            <p:ph type="body" sz="quarter" idx="12" hasCustomPrompt="1"/>
          </p:nvPr>
        </p:nvSpPr>
        <p:spPr>
          <a:xfrm>
            <a:off x="2330450" y="2698180"/>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21" name="Q">
            <a:extLst>
              <a:ext uri="{FF2B5EF4-FFF2-40B4-BE49-F238E27FC236}">
                <a16:creationId xmlns:a16="http://schemas.microsoft.com/office/drawing/2014/main" id="{8B96215F-FF61-9AD3-5B66-650C7AFE975B}"/>
              </a:ext>
            </a:extLst>
          </p:cNvPr>
          <p:cNvSpPr>
            <a:spLocks noGrp="1"/>
          </p:cNvSpPr>
          <p:nvPr>
            <p:ph type="body" sz="quarter" idx="10"/>
          </p:nvPr>
        </p:nvSpPr>
        <p:spPr>
          <a:xfrm>
            <a:off x="2966241" y="590549"/>
            <a:ext cx="12408327" cy="1434832"/>
          </a:xfrm>
        </p:spPr>
        <p:txBody>
          <a:bodyPr vert="horz" lIns="91440" tIns="45720" rIns="91440" bIns="45720" rtlCol="0" anchor="ctr">
            <a:normAutofit/>
          </a:bodyPr>
          <a:lstStyle>
            <a:lvl1pPr marL="0" indent="0">
              <a:buNone/>
              <a:defRPr lang="en-US" b="1" dirty="0"/>
            </a:lvl1pPr>
          </a:lstStyle>
          <a:p>
            <a:pPr marL="228600" lvl="0" indent="-228600">
              <a:spcBef>
                <a:spcPts val="0"/>
              </a:spcBef>
            </a:pPr>
            <a:endParaRPr lang="en-US"/>
          </a:p>
        </p:txBody>
      </p:sp>
      <p:sp>
        <p:nvSpPr>
          <p:cNvPr id="22" name="Q_No">
            <a:extLst>
              <a:ext uri="{FF2B5EF4-FFF2-40B4-BE49-F238E27FC236}">
                <a16:creationId xmlns:a16="http://schemas.microsoft.com/office/drawing/2014/main" id="{83212CBA-BF9C-2628-A172-96ACE1220A17}"/>
              </a:ext>
            </a:extLst>
          </p:cNvPr>
          <p:cNvSpPr>
            <a:spLocks noGrp="1"/>
          </p:cNvSpPr>
          <p:nvPr>
            <p:ph type="body" sz="quarter" idx="19" hasCustomPrompt="1"/>
          </p:nvPr>
        </p:nvSpPr>
        <p:spPr>
          <a:xfrm>
            <a:off x="1562388" y="1197091"/>
            <a:ext cx="1147421" cy="826971"/>
          </a:xfrm>
        </p:spPr>
        <p:txBody>
          <a:bodyPr anchor="ctr"/>
          <a:lstStyle>
            <a:lvl1pPr marL="0" indent="0" algn="ctr">
              <a:lnSpc>
                <a:spcPct val="114000"/>
              </a:lnSpc>
              <a:spcBef>
                <a:spcPts val="0"/>
              </a:spcBef>
              <a:buNone/>
              <a:defRPr b="1">
                <a:solidFill>
                  <a:schemeClr val="bg1"/>
                </a:solidFill>
              </a:defRPr>
            </a:lvl1pPr>
          </a:lstStyle>
          <a:p>
            <a:pPr lvl="0"/>
            <a:r>
              <a:rPr lang="en-GB"/>
              <a:t>1</a:t>
            </a:r>
            <a:endParaRPr lang="en-US"/>
          </a:p>
        </p:txBody>
      </p:sp>
    </p:spTree>
    <p:extLst>
      <p:ext uri="{BB962C8B-B14F-4D97-AF65-F5344CB8AC3E}">
        <p14:creationId xmlns:p14="http://schemas.microsoft.com/office/powerpoint/2010/main" val="43145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es_Ans_Are">
    <p:spTree>
      <p:nvGrpSpPr>
        <p:cNvPr id="1" name=""/>
        <p:cNvGrpSpPr/>
        <p:nvPr/>
      </p:nvGrpSpPr>
      <p:grpSpPr>
        <a:xfrm>
          <a:off x="0" y="0"/>
          <a:ext cx="0" cy="0"/>
          <a:chOff x="0" y="0"/>
          <a:chExt cx="0" cy="0"/>
        </a:xfrm>
      </p:grpSpPr>
      <p:pic>
        <p:nvPicPr>
          <p:cNvPr id="3" name="BG">
            <a:extLst>
              <a:ext uri="{FF2B5EF4-FFF2-40B4-BE49-F238E27FC236}">
                <a16:creationId xmlns:a16="http://schemas.microsoft.com/office/drawing/2014/main" id="{2F8347C9-CC7D-0DF8-C02A-47B5723D8572}"/>
              </a:ext>
            </a:extLst>
          </p:cNvPr>
          <p:cNvPicPr preferRelativeResize="0"/>
          <p:nvPr userDrawn="1"/>
        </p:nvPicPr>
        <p:blipFill>
          <a:blip r:embed="rId2"/>
          <a:srcRect/>
          <a:stretch/>
        </p:blipFill>
        <p:spPr>
          <a:xfrm>
            <a:off x="1" y="1"/>
            <a:ext cx="16255999" cy="9143999"/>
          </a:xfrm>
          <a:prstGeom prst="rect">
            <a:avLst/>
          </a:prstGeom>
          <a:noFill/>
          <a:ln>
            <a:noFill/>
          </a:ln>
        </p:spPr>
      </p:pic>
      <p:sp>
        <p:nvSpPr>
          <p:cNvPr id="4" name="C_Ans">
            <a:extLst>
              <a:ext uri="{FF2B5EF4-FFF2-40B4-BE49-F238E27FC236}">
                <a16:creationId xmlns:a16="http://schemas.microsoft.com/office/drawing/2014/main" id="{06DF12F7-7FC3-A6A0-1F9D-2B31AAB76C62}"/>
              </a:ext>
            </a:extLst>
          </p:cNvPr>
          <p:cNvSpPr txBox="1"/>
          <p:nvPr userDrawn="1"/>
        </p:nvSpPr>
        <p:spPr>
          <a:xfrm>
            <a:off x="670034" y="7369706"/>
            <a:ext cx="2913425"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3F3F3F"/>
                </a:solidFill>
                <a:latin typeface="Open Sans"/>
                <a:ea typeface="Open Sans"/>
                <a:cs typeface="Open Sans"/>
                <a:sym typeface="Open Sans"/>
              </a:rPr>
              <a:t>The correct answer are</a:t>
            </a:r>
            <a:endParaRPr sz="1400" b="0" i="0" u="none" strike="noStrike" cap="none" dirty="0">
              <a:solidFill>
                <a:srgbClr val="000000"/>
              </a:solidFill>
              <a:latin typeface="Open Sans"/>
              <a:ea typeface="Open Sans"/>
              <a:cs typeface="Open Sans"/>
              <a:sym typeface="Open Sans"/>
            </a:endParaRPr>
          </a:p>
        </p:txBody>
      </p:sp>
      <p:cxnSp>
        <p:nvCxnSpPr>
          <p:cNvPr id="5" name="Ans_Line_2">
            <a:extLst>
              <a:ext uri="{FF2B5EF4-FFF2-40B4-BE49-F238E27FC236}">
                <a16:creationId xmlns:a16="http://schemas.microsoft.com/office/drawing/2014/main" id="{B75A6E75-5672-578C-B075-BA07AABDEC08}"/>
              </a:ext>
            </a:extLst>
          </p:cNvPr>
          <p:cNvCxnSpPr/>
          <p:nvPr userDrawn="1"/>
        </p:nvCxnSpPr>
        <p:spPr>
          <a:xfrm>
            <a:off x="670034" y="7854368"/>
            <a:ext cx="13167360" cy="0"/>
          </a:xfrm>
          <a:prstGeom prst="straightConnector1">
            <a:avLst/>
          </a:prstGeom>
          <a:noFill/>
          <a:ln w="9525" cap="flat" cmpd="sng">
            <a:solidFill>
              <a:schemeClr val="dk1"/>
            </a:solidFill>
            <a:prstDash val="solid"/>
            <a:round/>
            <a:headEnd type="none" w="sm" len="sm"/>
            <a:tailEnd type="none" w="sm" len="sm"/>
          </a:ln>
        </p:spPr>
      </p:cxnSp>
      <p:cxnSp>
        <p:nvCxnSpPr>
          <p:cNvPr id="6" name="Ans_Line">
            <a:extLst>
              <a:ext uri="{FF2B5EF4-FFF2-40B4-BE49-F238E27FC236}">
                <a16:creationId xmlns:a16="http://schemas.microsoft.com/office/drawing/2014/main" id="{B67B1844-0936-2346-DC2D-072812F8FF82}"/>
              </a:ext>
            </a:extLst>
          </p:cNvPr>
          <p:cNvCxnSpPr/>
          <p:nvPr userDrawn="1"/>
        </p:nvCxnSpPr>
        <p:spPr>
          <a:xfrm>
            <a:off x="649436" y="7265358"/>
            <a:ext cx="13167360" cy="0"/>
          </a:xfrm>
          <a:prstGeom prst="straightConnector1">
            <a:avLst/>
          </a:prstGeom>
          <a:noFill/>
          <a:ln w="9525" cap="flat" cmpd="sng">
            <a:solidFill>
              <a:schemeClr val="dk1"/>
            </a:solidFill>
            <a:prstDash val="solid"/>
            <a:round/>
            <a:headEnd type="none" w="sm" len="sm"/>
            <a:tailEnd type="none" w="sm" len="sm"/>
          </a:ln>
        </p:spPr>
      </p:cxnSp>
      <p:sp>
        <p:nvSpPr>
          <p:cNvPr id="7" name="Ans_text">
            <a:extLst>
              <a:ext uri="{FF2B5EF4-FFF2-40B4-BE49-F238E27FC236}">
                <a16:creationId xmlns:a16="http://schemas.microsoft.com/office/drawing/2014/main" id="{505D6B31-CF67-8AE8-6D6C-1AE10E434FE3}"/>
              </a:ext>
            </a:extLst>
          </p:cNvPr>
          <p:cNvSpPr>
            <a:spLocks noGrp="1"/>
          </p:cNvSpPr>
          <p:nvPr>
            <p:ph type="body" sz="quarter" idx="18" hasCustomPrompt="1"/>
          </p:nvPr>
        </p:nvSpPr>
        <p:spPr>
          <a:xfrm>
            <a:off x="3484605" y="7277661"/>
            <a:ext cx="8601033" cy="584200"/>
          </a:xfrm>
        </p:spPr>
        <p:txBody>
          <a:bodyPr anchor="ctr">
            <a:normAutofit/>
          </a:bodyPr>
          <a:lstStyle>
            <a:lvl1pPr marL="0" indent="0">
              <a:spcBef>
                <a:spcPts val="0"/>
              </a:spcBef>
              <a:buNone/>
              <a:defRPr sz="2000" b="1">
                <a:solidFill>
                  <a:srgbClr val="024F9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8" name="Ans_Desc_Text_Box">
            <a:extLst>
              <a:ext uri="{FF2B5EF4-FFF2-40B4-BE49-F238E27FC236}">
                <a16:creationId xmlns:a16="http://schemas.microsoft.com/office/drawing/2014/main" id="{2AA669A4-854E-BC52-A6EB-CEC258CCD135}"/>
              </a:ext>
            </a:extLst>
          </p:cNvPr>
          <p:cNvSpPr>
            <a:spLocks noGrp="1"/>
          </p:cNvSpPr>
          <p:nvPr>
            <p:ph type="body" sz="quarter" idx="16" hasCustomPrompt="1"/>
          </p:nvPr>
        </p:nvSpPr>
        <p:spPr>
          <a:xfrm>
            <a:off x="669925" y="7935913"/>
            <a:ext cx="13095288" cy="1004887"/>
          </a:xfrm>
        </p:spPr>
        <p:txBody>
          <a:bodyPr>
            <a:normAutofit/>
          </a:bodyPr>
          <a:lstStyle>
            <a:lvl1pPr marL="0" indent="0">
              <a:spcBef>
                <a:spcPts val="0"/>
              </a:spcBef>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9" name="Box">
            <a:extLst>
              <a:ext uri="{FF2B5EF4-FFF2-40B4-BE49-F238E27FC236}">
                <a16:creationId xmlns:a16="http://schemas.microsoft.com/office/drawing/2014/main" id="{4ADF7E3A-81A0-2B00-A3DE-320BBA3EAADC}"/>
              </a:ext>
            </a:extLst>
          </p:cNvPr>
          <p:cNvSpPr/>
          <p:nvPr userDrawn="1"/>
        </p:nvSpPr>
        <p:spPr>
          <a:xfrm>
            <a:off x="1281113" y="590549"/>
            <a:ext cx="1685902" cy="1438275"/>
          </a:xfrm>
          <a:prstGeom prst="rect">
            <a:avLst/>
          </a:prstGeom>
          <a:solidFill>
            <a:srgbClr val="3D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KT_Text">
            <a:extLst>
              <a:ext uri="{FF2B5EF4-FFF2-40B4-BE49-F238E27FC236}">
                <a16:creationId xmlns:a16="http://schemas.microsoft.com/office/drawing/2014/main" id="{65E260BD-9AEB-3002-A10D-0ED784F237CC}"/>
              </a:ext>
            </a:extLst>
          </p:cNvPr>
          <p:cNvSpPr txBox="1"/>
          <p:nvPr userDrawn="1"/>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dirty="0">
                <a:solidFill>
                  <a:srgbClr val="FFFFFF"/>
                </a:solidFill>
                <a:latin typeface="Open Sans"/>
                <a:ea typeface="Open Sans"/>
                <a:cs typeface="Open Sans"/>
                <a:sym typeface="Open Sans"/>
              </a:rPr>
              <a:t>Knowledge Check</a:t>
            </a:r>
            <a:endParaRPr sz="2000" b="1" i="0" u="none" strike="noStrike" cap="none" dirty="0">
              <a:solidFill>
                <a:srgbClr val="FFFFFF"/>
              </a:solidFill>
              <a:latin typeface="Open Sans"/>
              <a:ea typeface="Open Sans"/>
              <a:cs typeface="Open Sans"/>
              <a:sym typeface="Open Sans"/>
            </a:endParaRPr>
          </a:p>
        </p:txBody>
      </p:sp>
      <p:sp>
        <p:nvSpPr>
          <p:cNvPr id="11" name="Rec_Box">
            <a:extLst>
              <a:ext uri="{FF2B5EF4-FFF2-40B4-BE49-F238E27FC236}">
                <a16:creationId xmlns:a16="http://schemas.microsoft.com/office/drawing/2014/main" id="{667E1C0D-1A8F-3FEE-62D2-1CF59B597F36}"/>
              </a:ext>
            </a:extLst>
          </p:cNvPr>
          <p:cNvSpPr/>
          <p:nvPr userDrawn="1"/>
        </p:nvSpPr>
        <p:spPr>
          <a:xfrm>
            <a:off x="1275907" y="578759"/>
            <a:ext cx="14093455" cy="1446622"/>
          </a:xfrm>
          <a:prstGeom prst="rect">
            <a:avLst/>
          </a:prstGeom>
          <a:noFill/>
          <a:ln w="12700">
            <a:solidFill>
              <a:srgbClr val="3D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
            <a:extLst>
              <a:ext uri="{FF2B5EF4-FFF2-40B4-BE49-F238E27FC236}">
                <a16:creationId xmlns:a16="http://schemas.microsoft.com/office/drawing/2014/main" id="{A40B7AF7-3696-C4FB-D945-5436FC8398CE}"/>
              </a:ext>
            </a:extLst>
          </p:cNvPr>
          <p:cNvSpPr txBox="1"/>
          <p:nvPr userDrawn="1"/>
        </p:nvSpPr>
        <p:spPr>
          <a:xfrm>
            <a:off x="1708922" y="2698180"/>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t>A.</a:t>
            </a:r>
          </a:p>
        </p:txBody>
      </p:sp>
      <p:sp>
        <p:nvSpPr>
          <p:cNvPr id="13" name="Opt_A">
            <a:extLst>
              <a:ext uri="{FF2B5EF4-FFF2-40B4-BE49-F238E27FC236}">
                <a16:creationId xmlns:a16="http://schemas.microsoft.com/office/drawing/2014/main" id="{1494EC36-DEF5-5104-F8EA-E3D4B2BBD8E4}"/>
              </a:ext>
            </a:extLst>
          </p:cNvPr>
          <p:cNvSpPr>
            <a:spLocks noGrp="1"/>
          </p:cNvSpPr>
          <p:nvPr>
            <p:ph type="body" sz="quarter" idx="12" hasCustomPrompt="1"/>
          </p:nvPr>
        </p:nvSpPr>
        <p:spPr>
          <a:xfrm>
            <a:off x="2330450" y="2698180"/>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4" name="B">
            <a:extLst>
              <a:ext uri="{FF2B5EF4-FFF2-40B4-BE49-F238E27FC236}">
                <a16:creationId xmlns:a16="http://schemas.microsoft.com/office/drawing/2014/main" id="{9AFF282F-7CD2-660E-F6FB-6A6841171D6F}"/>
              </a:ext>
            </a:extLst>
          </p:cNvPr>
          <p:cNvSpPr txBox="1"/>
          <p:nvPr userDrawn="1"/>
        </p:nvSpPr>
        <p:spPr>
          <a:xfrm>
            <a:off x="1713038" y="3629064"/>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t>B.</a:t>
            </a:r>
          </a:p>
        </p:txBody>
      </p:sp>
      <p:sp>
        <p:nvSpPr>
          <p:cNvPr id="15" name="Opt_B">
            <a:extLst>
              <a:ext uri="{FF2B5EF4-FFF2-40B4-BE49-F238E27FC236}">
                <a16:creationId xmlns:a16="http://schemas.microsoft.com/office/drawing/2014/main" id="{01ADAF17-D7DF-669F-96A4-A5A66652F7E4}"/>
              </a:ext>
            </a:extLst>
          </p:cNvPr>
          <p:cNvSpPr>
            <a:spLocks noGrp="1"/>
          </p:cNvSpPr>
          <p:nvPr>
            <p:ph type="body" sz="quarter" idx="13" hasCustomPrompt="1"/>
          </p:nvPr>
        </p:nvSpPr>
        <p:spPr>
          <a:xfrm>
            <a:off x="2334566" y="3629064"/>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6" name="C">
            <a:extLst>
              <a:ext uri="{FF2B5EF4-FFF2-40B4-BE49-F238E27FC236}">
                <a16:creationId xmlns:a16="http://schemas.microsoft.com/office/drawing/2014/main" id="{E0054334-AE0D-D3F5-C186-9EAB001CEBAA}"/>
              </a:ext>
            </a:extLst>
          </p:cNvPr>
          <p:cNvSpPr txBox="1"/>
          <p:nvPr userDrawn="1"/>
        </p:nvSpPr>
        <p:spPr>
          <a:xfrm>
            <a:off x="1713038" y="4568181"/>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t>C.</a:t>
            </a:r>
          </a:p>
        </p:txBody>
      </p:sp>
      <p:sp>
        <p:nvSpPr>
          <p:cNvPr id="17" name="Opt_C">
            <a:extLst>
              <a:ext uri="{FF2B5EF4-FFF2-40B4-BE49-F238E27FC236}">
                <a16:creationId xmlns:a16="http://schemas.microsoft.com/office/drawing/2014/main" id="{98DDCBFB-B945-8ADF-F3B2-02F8E9E10B08}"/>
              </a:ext>
            </a:extLst>
          </p:cNvPr>
          <p:cNvSpPr>
            <a:spLocks noGrp="1"/>
          </p:cNvSpPr>
          <p:nvPr>
            <p:ph type="body" sz="quarter" idx="14" hasCustomPrompt="1"/>
          </p:nvPr>
        </p:nvSpPr>
        <p:spPr>
          <a:xfrm>
            <a:off x="2334566" y="4568181"/>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8" name="D">
            <a:extLst>
              <a:ext uri="{FF2B5EF4-FFF2-40B4-BE49-F238E27FC236}">
                <a16:creationId xmlns:a16="http://schemas.microsoft.com/office/drawing/2014/main" id="{A5C29CAE-D65C-162C-E28E-5C00B6BF49E6}"/>
              </a:ext>
            </a:extLst>
          </p:cNvPr>
          <p:cNvSpPr txBox="1"/>
          <p:nvPr userDrawn="1"/>
        </p:nvSpPr>
        <p:spPr>
          <a:xfrm>
            <a:off x="1717154" y="5511422"/>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t>D.</a:t>
            </a:r>
          </a:p>
        </p:txBody>
      </p:sp>
      <p:sp>
        <p:nvSpPr>
          <p:cNvPr id="19" name="Opt_D">
            <a:extLst>
              <a:ext uri="{FF2B5EF4-FFF2-40B4-BE49-F238E27FC236}">
                <a16:creationId xmlns:a16="http://schemas.microsoft.com/office/drawing/2014/main" id="{787DB315-5654-6FF4-4775-BE435BA1CC23}"/>
              </a:ext>
            </a:extLst>
          </p:cNvPr>
          <p:cNvSpPr>
            <a:spLocks noGrp="1"/>
          </p:cNvSpPr>
          <p:nvPr>
            <p:ph type="body" sz="quarter" idx="15" hasCustomPrompt="1"/>
          </p:nvPr>
        </p:nvSpPr>
        <p:spPr>
          <a:xfrm>
            <a:off x="2338682" y="5511422"/>
            <a:ext cx="11250613" cy="836613"/>
          </a:xfrm>
        </p:spPr>
        <p:txBody>
          <a:bodyPr anchor="t">
            <a:normAutofit/>
          </a:bodyPr>
          <a:lstStyle>
            <a:lvl1pPr marL="0" indent="0">
              <a:lnSpc>
                <a:spcPct val="114000"/>
              </a:lnSpc>
              <a:spcBef>
                <a:spcPts val="0"/>
              </a:spcBef>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20" name="Q">
            <a:extLst>
              <a:ext uri="{FF2B5EF4-FFF2-40B4-BE49-F238E27FC236}">
                <a16:creationId xmlns:a16="http://schemas.microsoft.com/office/drawing/2014/main" id="{CEA2BD72-C1DD-4B25-C5E5-D6139517C0DF}"/>
              </a:ext>
            </a:extLst>
          </p:cNvPr>
          <p:cNvSpPr>
            <a:spLocks noGrp="1"/>
          </p:cNvSpPr>
          <p:nvPr>
            <p:ph type="body" sz="quarter" idx="11" hasCustomPrompt="1"/>
          </p:nvPr>
        </p:nvSpPr>
        <p:spPr>
          <a:xfrm>
            <a:off x="2967015" y="595430"/>
            <a:ext cx="12401573" cy="1430338"/>
          </a:xfrm>
        </p:spPr>
        <p:txBody>
          <a:bodyPr anchor="ctr"/>
          <a:lstStyle>
            <a:lvl1pPr marL="0" indent="0">
              <a:lnSpc>
                <a:spcPct val="114000"/>
              </a:lnSpc>
              <a:spcBef>
                <a:spcPts val="0"/>
              </a:spcBef>
              <a:buNone/>
              <a:defRPr b="1"/>
            </a:lvl1pPr>
          </a:lstStyle>
          <a:p>
            <a:pPr lvl="0"/>
            <a:r>
              <a:rPr lang="en-GB"/>
              <a:t>Click to add text</a:t>
            </a:r>
            <a:endParaRPr lang="en-US"/>
          </a:p>
        </p:txBody>
      </p:sp>
      <p:sp>
        <p:nvSpPr>
          <p:cNvPr id="21" name="Q_No">
            <a:extLst>
              <a:ext uri="{FF2B5EF4-FFF2-40B4-BE49-F238E27FC236}">
                <a16:creationId xmlns:a16="http://schemas.microsoft.com/office/drawing/2014/main" id="{86A71EFA-BAFE-C034-9302-230D1B15ADE2}"/>
              </a:ext>
            </a:extLst>
          </p:cNvPr>
          <p:cNvSpPr>
            <a:spLocks noGrp="1"/>
          </p:cNvSpPr>
          <p:nvPr>
            <p:ph type="body" sz="quarter" idx="10" hasCustomPrompt="1"/>
          </p:nvPr>
        </p:nvSpPr>
        <p:spPr>
          <a:xfrm>
            <a:off x="1562390" y="1193800"/>
            <a:ext cx="1135063" cy="830263"/>
          </a:xfrm>
        </p:spPr>
        <p:txBody>
          <a:bodyPr anchor="ctr"/>
          <a:lstStyle>
            <a:lvl1pPr marL="0" indent="0" algn="ctr">
              <a:spcBef>
                <a:spcPts val="0"/>
              </a:spcBef>
              <a:buNone/>
              <a:defRPr b="1">
                <a:solidFill>
                  <a:schemeClr val="bg1"/>
                </a:solidFill>
              </a:defRPr>
            </a:lvl1pPr>
          </a:lstStyle>
          <a:p>
            <a:pPr lvl="0"/>
            <a:r>
              <a:rPr lang="en-US"/>
              <a:t>1</a:t>
            </a:r>
          </a:p>
        </p:txBody>
      </p:sp>
    </p:spTree>
    <p:extLst>
      <p:ext uri="{BB962C8B-B14F-4D97-AF65-F5344CB8AC3E}">
        <p14:creationId xmlns:p14="http://schemas.microsoft.com/office/powerpoint/2010/main" val="21061551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Key Takeaways" preserve="1" userDrawn="1">
  <p:cSld name="Key Takeaways">
    <p:spTree>
      <p:nvGrpSpPr>
        <p:cNvPr id="1" name="Shape 129"/>
        <p:cNvGrpSpPr/>
        <p:nvPr/>
      </p:nvGrpSpPr>
      <p:grpSpPr>
        <a:xfrm>
          <a:off x="0" y="0"/>
          <a:ext cx="0" cy="0"/>
          <a:chOff x="0" y="0"/>
          <a:chExt cx="0" cy="0"/>
        </a:xfrm>
      </p:grpSpPr>
      <p:pic>
        <p:nvPicPr>
          <p:cNvPr id="130" name="Google Shape;130;p33"/>
          <p:cNvPicPr preferRelativeResize="0"/>
          <p:nvPr/>
        </p:nvPicPr>
        <p:blipFill>
          <a:blip r:embed="rId2"/>
          <a:srcRect/>
          <a:stretch/>
        </p:blipFill>
        <p:spPr>
          <a:xfrm>
            <a:off x="0" y="0"/>
            <a:ext cx="16255999" cy="9143999"/>
          </a:xfrm>
          <a:prstGeom prst="rect">
            <a:avLst/>
          </a:prstGeom>
          <a:noFill/>
          <a:ln>
            <a:noFill/>
          </a:ln>
        </p:spPr>
      </p:pic>
      <p:sp>
        <p:nvSpPr>
          <p:cNvPr id="2" name="Google Shape;47;p27">
            <a:extLst>
              <a:ext uri="{FF2B5EF4-FFF2-40B4-BE49-F238E27FC236}">
                <a16:creationId xmlns:a16="http://schemas.microsoft.com/office/drawing/2014/main" id="{DFADBA2E-0E91-C8B8-3A16-37E16A8024BC}"/>
              </a:ext>
            </a:extLst>
          </p:cNvPr>
          <p:cNvSpPr/>
          <p:nvPr userDrawn="1"/>
        </p:nvSpPr>
        <p:spPr>
          <a:xfrm>
            <a:off x="2747395" y="274390"/>
            <a:ext cx="4819800" cy="52320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dirty="0">
                <a:solidFill>
                  <a:srgbClr val="3F3F3F"/>
                </a:solidFill>
                <a:latin typeface="Open Sans"/>
                <a:ea typeface="Open Sans"/>
                <a:cs typeface="Open Sans"/>
                <a:sym typeface="Open Sans"/>
              </a:rPr>
              <a:t>Key Takeaways</a:t>
            </a:r>
            <a:endParaRPr lang="en-US" sz="1400" b="0" i="0" u="none" strike="noStrike" cap="none" dirty="0">
              <a:solidFill>
                <a:srgbClr val="000000"/>
              </a:solidFill>
              <a:latin typeface="Arial"/>
              <a:ea typeface="Arial"/>
              <a:cs typeface="Arial"/>
              <a:sym typeface="Arial"/>
            </a:endParaRPr>
          </a:p>
        </p:txBody>
      </p:sp>
      <p:sp>
        <p:nvSpPr>
          <p:cNvPr id="4" name="Brandline_LVC">
            <a:extLst>
              <a:ext uri="{FF2B5EF4-FFF2-40B4-BE49-F238E27FC236}">
                <a16:creationId xmlns:a16="http://schemas.microsoft.com/office/drawing/2014/main" id="{F274DB65-9471-8FF1-5F67-3A8B02FBF3BD}"/>
              </a:ext>
            </a:extLst>
          </p:cNvPr>
          <p:cNvSpPr/>
          <p:nvPr userDrawn="1"/>
        </p:nvSpPr>
        <p:spPr>
          <a:xfrm>
            <a:off x="3468553" y="837660"/>
            <a:ext cx="33774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4">
            <a:extLst>
              <a:ext uri="{FF2B5EF4-FFF2-40B4-BE49-F238E27FC236}">
                <a16:creationId xmlns:a16="http://schemas.microsoft.com/office/drawing/2014/main" id="{96AF3B2F-06F8-C0B9-F594-763BF82CAEE1}"/>
              </a:ext>
            </a:extLst>
          </p:cNvPr>
          <p:cNvSpPr>
            <a:spLocks noGrp="1"/>
          </p:cNvSpPr>
          <p:nvPr>
            <p:ph type="body" sz="quarter" idx="15" hasCustomPrompt="1"/>
          </p:nvPr>
        </p:nvSpPr>
        <p:spPr>
          <a:xfrm>
            <a:off x="1332875" y="1967907"/>
            <a:ext cx="9036000" cy="1011600"/>
          </a:xfrm>
        </p:spPr>
        <p:txBody>
          <a:bodyPr vert="horz" lIns="91440" tIns="45720" rIns="91440" bIns="45720" rtlCol="0" anchor="t">
            <a:normAutofit/>
          </a:bodyPr>
          <a:lstStyle>
            <a:lvl1pPr marL="0" indent="0">
              <a:buNone/>
              <a:defRPr lang="en-GB" dirty="0"/>
            </a:lvl1pPr>
          </a:lstStyle>
          <a:p>
            <a:pPr marL="228600" lvl="0" indent="-228600">
              <a:spcBef>
                <a:spcPts val="0"/>
              </a:spcBef>
            </a:pPr>
            <a:r>
              <a:rPr lang="en-GB"/>
              <a:t>Click to add text</a:t>
            </a:r>
          </a:p>
        </p:txBody>
      </p:sp>
      <p:sp>
        <p:nvSpPr>
          <p:cNvPr id="5" name="Text Placeholder 4">
            <a:extLst>
              <a:ext uri="{FF2B5EF4-FFF2-40B4-BE49-F238E27FC236}">
                <a16:creationId xmlns:a16="http://schemas.microsoft.com/office/drawing/2014/main" id="{887B16BD-1678-AAEB-705C-ACC6F4E638BB}"/>
              </a:ext>
            </a:extLst>
          </p:cNvPr>
          <p:cNvSpPr>
            <a:spLocks noGrp="1"/>
          </p:cNvSpPr>
          <p:nvPr>
            <p:ph type="body" sz="quarter" idx="16" hasCustomPrompt="1"/>
          </p:nvPr>
        </p:nvSpPr>
        <p:spPr>
          <a:xfrm>
            <a:off x="1332356" y="2755555"/>
            <a:ext cx="9036000" cy="1011600"/>
          </a:xfrm>
        </p:spPr>
        <p:txBody>
          <a:bodyPr anchor="t"/>
          <a:lstStyle>
            <a:lvl1pPr marL="0" indent="0">
              <a:lnSpc>
                <a:spcPct val="114000"/>
              </a:lnSpc>
              <a:spcBef>
                <a:spcPts val="0"/>
              </a:spcBef>
              <a:buFont typeface="Arial" panose="020B0604020202020204" pitchFamily="34" charset="0"/>
              <a:buNone/>
              <a:defRPr/>
            </a:lvl1pPr>
            <a:lvl2pPr>
              <a:spcBef>
                <a:spcPts val="0"/>
              </a:spcBef>
              <a:defRPr/>
            </a:lvl2pPr>
            <a:lvl3pPr>
              <a:spcBef>
                <a:spcPts val="0"/>
              </a:spcBef>
              <a:defRPr/>
            </a:lvl3pPr>
          </a:lstStyle>
          <a:p>
            <a:pPr lvl="0"/>
            <a:r>
              <a:rPr lang="en-GB"/>
              <a:t>Click to add text</a:t>
            </a:r>
          </a:p>
        </p:txBody>
      </p:sp>
      <p:sp>
        <p:nvSpPr>
          <p:cNvPr id="6" name="Text Placeholder 4">
            <a:extLst>
              <a:ext uri="{FF2B5EF4-FFF2-40B4-BE49-F238E27FC236}">
                <a16:creationId xmlns:a16="http://schemas.microsoft.com/office/drawing/2014/main" id="{9DA0B994-BAF5-3871-1AE2-2955090941D6}"/>
              </a:ext>
            </a:extLst>
          </p:cNvPr>
          <p:cNvSpPr>
            <a:spLocks noGrp="1"/>
          </p:cNvSpPr>
          <p:nvPr>
            <p:ph type="body" sz="quarter" idx="17" hasCustomPrompt="1"/>
          </p:nvPr>
        </p:nvSpPr>
        <p:spPr>
          <a:xfrm>
            <a:off x="1331837" y="3567917"/>
            <a:ext cx="9036000" cy="1011600"/>
          </a:xfrm>
        </p:spPr>
        <p:txBody>
          <a:bodyPr anchor="t"/>
          <a:lstStyle>
            <a:lvl1pPr marL="0" indent="0">
              <a:lnSpc>
                <a:spcPct val="114000"/>
              </a:lnSpc>
              <a:spcBef>
                <a:spcPts val="0"/>
              </a:spcBef>
              <a:buFont typeface="Arial" panose="020B0604020202020204" pitchFamily="34" charset="0"/>
              <a:buNone/>
              <a:defRPr/>
            </a:lvl1pPr>
            <a:lvl2pPr>
              <a:spcBef>
                <a:spcPts val="0"/>
              </a:spcBef>
              <a:defRPr/>
            </a:lvl2pPr>
            <a:lvl3pPr>
              <a:spcBef>
                <a:spcPts val="0"/>
              </a:spcBef>
              <a:defRPr/>
            </a:lvl3pPr>
          </a:lstStyle>
          <a:p>
            <a:pPr lvl="0"/>
            <a:r>
              <a:rPr lang="en-GB"/>
              <a:t>Click to add text</a:t>
            </a:r>
          </a:p>
        </p:txBody>
      </p:sp>
      <p:sp>
        <p:nvSpPr>
          <p:cNvPr id="7" name="Text Placeholder 4">
            <a:extLst>
              <a:ext uri="{FF2B5EF4-FFF2-40B4-BE49-F238E27FC236}">
                <a16:creationId xmlns:a16="http://schemas.microsoft.com/office/drawing/2014/main" id="{9153C8D8-C81D-C688-AD6D-054C831ED8FF}"/>
              </a:ext>
            </a:extLst>
          </p:cNvPr>
          <p:cNvSpPr>
            <a:spLocks noGrp="1"/>
          </p:cNvSpPr>
          <p:nvPr>
            <p:ph type="body" sz="quarter" idx="18" hasCustomPrompt="1"/>
          </p:nvPr>
        </p:nvSpPr>
        <p:spPr>
          <a:xfrm>
            <a:off x="1332873" y="4392637"/>
            <a:ext cx="9034445" cy="1010072"/>
          </a:xfrm>
        </p:spPr>
        <p:txBody>
          <a:bodyPr anchor="t"/>
          <a:lstStyle>
            <a:lvl1pPr marL="0" indent="0">
              <a:lnSpc>
                <a:spcPct val="114000"/>
              </a:lnSpc>
              <a:spcBef>
                <a:spcPts val="0"/>
              </a:spcBef>
              <a:buFont typeface="Arial" panose="020B0604020202020204" pitchFamily="34" charset="0"/>
              <a:buNone/>
              <a:defRPr/>
            </a:lvl1pPr>
            <a:lvl2pPr>
              <a:spcBef>
                <a:spcPts val="0"/>
              </a:spcBef>
              <a:defRPr/>
            </a:lvl2pPr>
            <a:lvl3pPr>
              <a:spcBef>
                <a:spcPts val="0"/>
              </a:spcBef>
              <a:defRPr/>
            </a:lvl3pPr>
          </a:lstStyle>
          <a:p>
            <a:pPr lvl="0"/>
            <a:r>
              <a:rPr lang="en-GB"/>
              <a:t>Click to add text</a:t>
            </a:r>
          </a:p>
        </p:txBody>
      </p:sp>
      <p:grpSp>
        <p:nvGrpSpPr>
          <p:cNvPr id="23" name="Group 22">
            <a:extLst>
              <a:ext uri="{FF2B5EF4-FFF2-40B4-BE49-F238E27FC236}">
                <a16:creationId xmlns:a16="http://schemas.microsoft.com/office/drawing/2014/main" id="{7D3CB7FC-1EE6-F753-459E-16D565CC72D5}"/>
              </a:ext>
            </a:extLst>
          </p:cNvPr>
          <p:cNvGrpSpPr>
            <a:grpSpLocks noGrp="1" noUngrp="1" noRot="1" noMove="1" noResize="1"/>
          </p:cNvGrpSpPr>
          <p:nvPr userDrawn="1"/>
        </p:nvGrpSpPr>
        <p:grpSpPr>
          <a:xfrm>
            <a:off x="1239953" y="642551"/>
            <a:ext cx="4011669" cy="4670397"/>
            <a:chOff x="1239953" y="642551"/>
            <a:chExt cx="4011669" cy="4670397"/>
          </a:xfrm>
        </p:grpSpPr>
        <p:sp>
          <p:nvSpPr>
            <p:cNvPr id="24" name="Rectangle 23">
              <a:extLst>
                <a:ext uri="{FF2B5EF4-FFF2-40B4-BE49-F238E27FC236}">
                  <a16:creationId xmlns:a16="http://schemas.microsoft.com/office/drawing/2014/main" id="{7938B2B5-F7D2-93C4-4B9B-2A8705CFBB0D}"/>
                </a:ext>
              </a:extLst>
            </p:cNvPr>
            <p:cNvSpPr>
              <a:spLocks noGrp="1" noRot="1" noMove="1" noResize="1" noEditPoints="1" noAdjustHandles="1" noChangeArrowheads="1" noChangeShapeType="1"/>
            </p:cNvSpPr>
            <p:nvPr userDrawn="1"/>
          </p:nvSpPr>
          <p:spPr>
            <a:xfrm>
              <a:off x="2967652" y="642551"/>
              <a:ext cx="2283970" cy="1495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AC60516D-1A86-E05D-CDB5-234F5B190421}"/>
                </a:ext>
              </a:extLst>
            </p:cNvPr>
            <p:cNvSpPr>
              <a:spLocks noGrp="1" noRot="1" noMove="1" noResize="1" noEditPoints="1" noAdjustHandles="1" noChangeArrowheads="1" noChangeShapeType="1"/>
            </p:cNvSpPr>
            <p:nvPr userDrawn="1"/>
          </p:nvSpPr>
          <p:spPr>
            <a:xfrm>
              <a:off x="1239953" y="2290530"/>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61049D24-171C-A4CE-5C84-362BCAE9D2EF}"/>
                </a:ext>
              </a:extLst>
            </p:cNvPr>
            <p:cNvSpPr>
              <a:spLocks noGrp="1" noRot="1" noMove="1" noResize="1" noEditPoints="1" noAdjustHandles="1" noChangeArrowheads="1" noChangeShapeType="1"/>
            </p:cNvSpPr>
            <p:nvPr userDrawn="1"/>
          </p:nvSpPr>
          <p:spPr>
            <a:xfrm>
              <a:off x="1332872" y="3094469"/>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EB4E1D9-0180-437B-334A-07F7823362C0}"/>
                </a:ext>
              </a:extLst>
            </p:cNvPr>
            <p:cNvSpPr>
              <a:spLocks noGrp="1" noRot="1" noMove="1" noResize="1" noEditPoints="1" noAdjustHandles="1" noChangeArrowheads="1" noChangeShapeType="1"/>
            </p:cNvSpPr>
            <p:nvPr userDrawn="1"/>
          </p:nvSpPr>
          <p:spPr>
            <a:xfrm>
              <a:off x="1332872" y="3903123"/>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D0CFBF9F-0A86-F779-0E1B-EE628909727A}"/>
                </a:ext>
              </a:extLst>
            </p:cNvPr>
            <p:cNvSpPr>
              <a:spLocks noGrp="1" noRot="1" noMove="1" noResize="1" noEditPoints="1" noAdjustHandles="1" noChangeArrowheads="1" noChangeShapeType="1"/>
            </p:cNvSpPr>
            <p:nvPr userDrawn="1"/>
          </p:nvSpPr>
          <p:spPr>
            <a:xfrm>
              <a:off x="1332872" y="4718948"/>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585036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ssisted Practice">
    <p:spTree>
      <p:nvGrpSpPr>
        <p:cNvPr id="1" name=""/>
        <p:cNvGrpSpPr/>
        <p:nvPr/>
      </p:nvGrpSpPr>
      <p:grpSpPr>
        <a:xfrm>
          <a:off x="0" y="0"/>
          <a:ext cx="0" cy="0"/>
          <a:chOff x="0" y="0"/>
          <a:chExt cx="0" cy="0"/>
        </a:xfrm>
      </p:grpSpPr>
      <p:pic>
        <p:nvPicPr>
          <p:cNvPr id="3" name="Google Shape;145;p35">
            <a:extLst>
              <a:ext uri="{FF2B5EF4-FFF2-40B4-BE49-F238E27FC236}">
                <a16:creationId xmlns:a16="http://schemas.microsoft.com/office/drawing/2014/main" id="{3DE6C980-51B8-EAB6-D92E-2C853D6EBC40}"/>
              </a:ext>
            </a:extLst>
          </p:cNvPr>
          <p:cNvPicPr preferRelativeResize="0"/>
          <p:nvPr userDrawn="1"/>
        </p:nvPicPr>
        <p:blipFill>
          <a:blip r:embed="rId2"/>
          <a:srcRect/>
          <a:stretch/>
        </p:blipFill>
        <p:spPr>
          <a:xfrm>
            <a:off x="0" y="0"/>
            <a:ext cx="16255998" cy="9143999"/>
          </a:xfrm>
          <a:prstGeom prst="rect">
            <a:avLst/>
          </a:prstGeom>
          <a:noFill/>
          <a:ln>
            <a:noFill/>
          </a:ln>
        </p:spPr>
      </p:pic>
      <p:pic>
        <p:nvPicPr>
          <p:cNvPr id="4" name="Google Shape;113;p27">
            <a:extLst>
              <a:ext uri="{FF2B5EF4-FFF2-40B4-BE49-F238E27FC236}">
                <a16:creationId xmlns:a16="http://schemas.microsoft.com/office/drawing/2014/main" id="{734849E0-7011-DCAE-0132-1322B2CB68DB}"/>
              </a:ext>
            </a:extLst>
          </p:cNvPr>
          <p:cNvPicPr preferRelativeResize="0"/>
          <p:nvPr userDrawn="1"/>
        </p:nvPicPr>
        <p:blipFill>
          <a:blip r:embed="rId3">
            <a:extLst>
              <a:ext uri="{28A0092B-C50C-407E-A947-70E740481C1C}">
                <a14:useLocalDpi xmlns:a14="http://schemas.microsoft.com/office/drawing/2010/main" val="0"/>
              </a:ext>
            </a:extLst>
          </a:blip>
          <a:srcRect/>
          <a:stretch/>
        </p:blipFill>
        <p:spPr>
          <a:xfrm>
            <a:off x="0" y="0"/>
            <a:ext cx="16255999" cy="9144000"/>
          </a:xfrm>
          <a:prstGeom prst="rect">
            <a:avLst/>
          </a:prstGeom>
          <a:noFill/>
          <a:ln>
            <a:noFill/>
          </a:ln>
        </p:spPr>
      </p:pic>
      <p:sp>
        <p:nvSpPr>
          <p:cNvPr id="5" name="Google Shape;149;p35">
            <a:extLst>
              <a:ext uri="{FF2B5EF4-FFF2-40B4-BE49-F238E27FC236}">
                <a16:creationId xmlns:a16="http://schemas.microsoft.com/office/drawing/2014/main" id="{7948A9B8-596D-80F3-DBBD-D7EDD89ABE09}"/>
              </a:ext>
            </a:extLst>
          </p:cNvPr>
          <p:cNvSpPr txBox="1">
            <a:spLocks noGrp="1"/>
          </p:cNvSpPr>
          <p:nvPr>
            <p:ph type="title"/>
          </p:nvPr>
        </p:nvSpPr>
        <p:spPr>
          <a:xfrm>
            <a:off x="1297626" y="436395"/>
            <a:ext cx="9696532" cy="665045"/>
          </a:xfrm>
          <a:prstGeom prst="rect">
            <a:avLst/>
          </a:prstGeom>
          <a:noFill/>
          <a:ln>
            <a:noFill/>
          </a:ln>
        </p:spPr>
        <p:txBody>
          <a:bodyPr spcFirstLastPara="1" wrap="square" lIns="91425" tIns="45700" rIns="91425" bIns="45700" anchor="ctr" anchorCtr="0">
            <a:noAutofit/>
          </a:bodyPr>
          <a:lstStyle>
            <a:lvl1pPr marL="0" lvl="0" indent="0" algn="l">
              <a:lnSpc>
                <a:spcPct val="114000"/>
              </a:lnSpc>
              <a:spcBef>
                <a:spcPts val="0"/>
              </a:spcBef>
              <a:spcAft>
                <a:spcPts val="0"/>
              </a:spcAft>
              <a:buSzPts val="4400"/>
              <a:buFont typeface="Arial" panose="020B0604020202020204" pitchFamily="34" charset="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 name="Text Placeholder 6">
            <a:extLst>
              <a:ext uri="{FF2B5EF4-FFF2-40B4-BE49-F238E27FC236}">
                <a16:creationId xmlns:a16="http://schemas.microsoft.com/office/drawing/2014/main" id="{D6E140C6-C70A-C947-7711-0BA4214D3E0D}"/>
              </a:ext>
            </a:extLst>
          </p:cNvPr>
          <p:cNvSpPr>
            <a:spLocks noGrp="1"/>
          </p:cNvSpPr>
          <p:nvPr>
            <p:ph type="body" sz="quarter" idx="11"/>
          </p:nvPr>
        </p:nvSpPr>
        <p:spPr>
          <a:xfrm>
            <a:off x="1291857" y="2854366"/>
            <a:ext cx="13696999" cy="5389521"/>
          </a:xfrm>
          <a:prstGeom prst="rect">
            <a:avLst/>
          </a:prstGeom>
        </p:spPr>
        <p:txBody>
          <a:bodyPr/>
          <a:lstStyle>
            <a:lvl1pPr marL="0" indent="0" algn="ctr">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7" name="Text Placeholder 6">
            <a:extLst>
              <a:ext uri="{FF2B5EF4-FFF2-40B4-BE49-F238E27FC236}">
                <a16:creationId xmlns:a16="http://schemas.microsoft.com/office/drawing/2014/main" id="{CB5683BC-C8F7-FCBC-E768-137F5B5152C9}"/>
              </a:ext>
            </a:extLst>
          </p:cNvPr>
          <p:cNvSpPr>
            <a:spLocks noGrp="1"/>
          </p:cNvSpPr>
          <p:nvPr>
            <p:ph type="body" sz="quarter" idx="12"/>
          </p:nvPr>
        </p:nvSpPr>
        <p:spPr>
          <a:xfrm>
            <a:off x="1291857" y="1795807"/>
            <a:ext cx="13696999" cy="814506"/>
          </a:xfrm>
          <a:prstGeom prst="rect">
            <a:avLst/>
          </a:prstGeom>
        </p:spPr>
        <p:txBody>
          <a:bodyPr/>
          <a:lstStyle>
            <a:lvl1pPr marL="0" indent="0" algn="ctr">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5151208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Unassisted Practice" preserve="1" userDrawn="1">
  <p:cSld name="Unassisted Practice">
    <p:spTree>
      <p:nvGrpSpPr>
        <p:cNvPr id="1" name="Shape 144"/>
        <p:cNvGrpSpPr/>
        <p:nvPr/>
      </p:nvGrpSpPr>
      <p:grpSpPr>
        <a:xfrm>
          <a:off x="0" y="0"/>
          <a:ext cx="0" cy="0"/>
          <a:chOff x="0" y="0"/>
          <a:chExt cx="0" cy="0"/>
        </a:xfrm>
      </p:grpSpPr>
      <p:pic>
        <p:nvPicPr>
          <p:cNvPr id="145" name="Google Shape;145;p35"/>
          <p:cNvPicPr preferRelativeResize="0"/>
          <p:nvPr/>
        </p:nvPicPr>
        <p:blipFill>
          <a:blip r:embed="rId2"/>
          <a:srcRect/>
          <a:stretch/>
        </p:blipFill>
        <p:spPr>
          <a:xfrm>
            <a:off x="0" y="0"/>
            <a:ext cx="16255998" cy="9143999"/>
          </a:xfrm>
          <a:prstGeom prst="rect">
            <a:avLst/>
          </a:prstGeom>
          <a:noFill/>
          <a:ln>
            <a:noFill/>
          </a:ln>
        </p:spPr>
      </p:pic>
      <p:pic>
        <p:nvPicPr>
          <p:cNvPr id="147" name="Google Shape;147;p35"/>
          <p:cNvPicPr preferRelativeResize="0"/>
          <p:nvPr/>
        </p:nvPicPr>
        <p:blipFill>
          <a:blip r:embed="rId3">
            <a:extLst>
              <a:ext uri="{28A0092B-C50C-407E-A947-70E740481C1C}">
                <a14:useLocalDpi xmlns:a14="http://schemas.microsoft.com/office/drawing/2010/main" val="0"/>
              </a:ext>
            </a:extLst>
          </a:blip>
          <a:srcRect/>
          <a:stretch/>
        </p:blipFill>
        <p:spPr>
          <a:xfrm>
            <a:off x="0" y="0"/>
            <a:ext cx="16255999" cy="9144000"/>
          </a:xfrm>
          <a:prstGeom prst="rect">
            <a:avLst/>
          </a:prstGeom>
          <a:noFill/>
          <a:ln>
            <a:noFill/>
          </a:ln>
        </p:spPr>
      </p:pic>
      <p:sp>
        <p:nvSpPr>
          <p:cNvPr id="149" name="Google Shape;149;p35"/>
          <p:cNvSpPr txBox="1">
            <a:spLocks noGrp="1"/>
          </p:cNvSpPr>
          <p:nvPr>
            <p:ph type="title"/>
          </p:nvPr>
        </p:nvSpPr>
        <p:spPr>
          <a:xfrm>
            <a:off x="1297626" y="436395"/>
            <a:ext cx="9696532" cy="665045"/>
          </a:xfrm>
          <a:prstGeom prst="rect">
            <a:avLst/>
          </a:prstGeom>
          <a:noFill/>
          <a:ln>
            <a:noFill/>
          </a:ln>
        </p:spPr>
        <p:txBody>
          <a:bodyPr spcFirstLastPara="1" wrap="square" lIns="91425" tIns="45700" rIns="91425" bIns="45700" anchor="ctr" anchorCtr="0">
            <a:noAutofit/>
          </a:bodyPr>
          <a:lstStyle>
            <a:lvl1pPr marL="0" lvl="0" indent="0" algn="l">
              <a:lnSpc>
                <a:spcPct val="114000"/>
              </a:lnSpc>
              <a:spcBef>
                <a:spcPts val="0"/>
              </a:spcBef>
              <a:spcAft>
                <a:spcPts val="0"/>
              </a:spcAft>
              <a:buSzPts val="4400"/>
              <a:buFont typeface="Arial" panose="020B0604020202020204" pitchFamily="34" charset="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 name="Text Placeholder 6">
            <a:extLst>
              <a:ext uri="{FF2B5EF4-FFF2-40B4-BE49-F238E27FC236}">
                <a16:creationId xmlns:a16="http://schemas.microsoft.com/office/drawing/2014/main" id="{4DC99CB9-B9F0-7414-1AF5-045EF855FDA1}"/>
              </a:ext>
            </a:extLst>
          </p:cNvPr>
          <p:cNvSpPr>
            <a:spLocks noGrp="1"/>
          </p:cNvSpPr>
          <p:nvPr>
            <p:ph type="body" sz="quarter" idx="11"/>
          </p:nvPr>
        </p:nvSpPr>
        <p:spPr>
          <a:xfrm>
            <a:off x="1291857" y="2854366"/>
            <a:ext cx="13696999" cy="5389521"/>
          </a:xfrm>
          <a:prstGeom prst="rect">
            <a:avLst/>
          </a:prstGeom>
        </p:spPr>
        <p:txBody>
          <a:bodyPr/>
          <a:lstStyle>
            <a:lvl1pPr marL="0" indent="0" algn="ctr">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5" name="Text Placeholder 6">
            <a:extLst>
              <a:ext uri="{FF2B5EF4-FFF2-40B4-BE49-F238E27FC236}">
                <a16:creationId xmlns:a16="http://schemas.microsoft.com/office/drawing/2014/main" id="{CF61395D-ECD0-5341-1B2E-8C1937098D4C}"/>
              </a:ext>
            </a:extLst>
          </p:cNvPr>
          <p:cNvSpPr>
            <a:spLocks noGrp="1"/>
          </p:cNvSpPr>
          <p:nvPr>
            <p:ph type="body" sz="quarter" idx="12"/>
          </p:nvPr>
        </p:nvSpPr>
        <p:spPr>
          <a:xfrm>
            <a:off x="1291857" y="1795807"/>
            <a:ext cx="13696999" cy="814506"/>
          </a:xfrm>
          <a:prstGeom prst="rect">
            <a:avLst/>
          </a:prstGeom>
        </p:spPr>
        <p:txBody>
          <a:bodyPr/>
          <a:lstStyle>
            <a:lvl1pPr marL="0" indent="0" algn="ctr">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34533355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ullet_for_Practise">
    <p:spTree>
      <p:nvGrpSpPr>
        <p:cNvPr id="1" name=""/>
        <p:cNvGrpSpPr/>
        <p:nvPr/>
      </p:nvGrpSpPr>
      <p:grpSpPr>
        <a:xfrm>
          <a:off x="0" y="0"/>
          <a:ext cx="0" cy="0"/>
          <a:chOff x="0" y="0"/>
          <a:chExt cx="0" cy="0"/>
        </a:xfrm>
      </p:grpSpPr>
      <p:sp>
        <p:nvSpPr>
          <p:cNvPr id="6" name="Google Shape;73;p29">
            <a:extLst>
              <a:ext uri="{FF2B5EF4-FFF2-40B4-BE49-F238E27FC236}">
                <a16:creationId xmlns:a16="http://schemas.microsoft.com/office/drawing/2014/main" id="{D1405CDE-CE1A-9CEE-B0C9-004F72CAF344}"/>
              </a:ext>
            </a:extLst>
          </p:cNvPr>
          <p:cNvSpPr txBox="1">
            <a:spLocks noGrp="1"/>
          </p:cNvSpPr>
          <p:nvPr>
            <p:ph type="body" idx="11"/>
          </p:nvPr>
        </p:nvSpPr>
        <p:spPr>
          <a:xfrm>
            <a:off x="1291857" y="1788696"/>
            <a:ext cx="13696999" cy="821615"/>
          </a:xfrm>
          <a:prstGeom prst="rect">
            <a:avLst/>
          </a:prstGeom>
          <a:noFill/>
          <a:ln>
            <a:noFill/>
          </a:ln>
        </p:spPr>
        <p:txBody>
          <a:bodyPr spcFirstLastPara="1" vert="horz" wrap="square" lIns="91425" tIns="0" rIns="91425" bIns="0" rtlCol="0" anchor="t" anchorCtr="0">
            <a:normAutofit/>
          </a:bodyPr>
          <a:lstStyle>
            <a:lvl1pPr marL="0" indent="0">
              <a:buNone/>
              <a:defRPr>
                <a:solidFill>
                  <a:srgbClr val="3F3F3F"/>
                </a:solidFill>
                <a:latin typeface="Open Sans"/>
                <a:ea typeface="Open Sans"/>
                <a:cs typeface="Open Sans"/>
              </a:defRPr>
            </a:lvl1pPr>
          </a:lstStyle>
          <a:p>
            <a:pPr marL="228600" lvl="0" indent="-228600">
              <a:lnSpc>
                <a:spcPct val="115000"/>
              </a:lnSpc>
              <a:spcBef>
                <a:spcPts val="0"/>
              </a:spcBef>
              <a:spcAft>
                <a:spcPts val="0"/>
              </a:spcAft>
              <a:buSzPts val="2800"/>
            </a:pPr>
            <a:endParaRPr/>
          </a:p>
        </p:txBody>
      </p:sp>
      <p:sp>
        <p:nvSpPr>
          <p:cNvPr id="3" name="Text Placeholder 4">
            <a:extLst>
              <a:ext uri="{FF2B5EF4-FFF2-40B4-BE49-F238E27FC236}">
                <a16:creationId xmlns:a16="http://schemas.microsoft.com/office/drawing/2014/main" id="{6659D141-D5AB-CB0E-32C4-D683A6B3D762}"/>
              </a:ext>
            </a:extLst>
          </p:cNvPr>
          <p:cNvSpPr>
            <a:spLocks noGrp="1"/>
          </p:cNvSpPr>
          <p:nvPr>
            <p:ph type="body" sz="quarter" idx="13"/>
          </p:nvPr>
        </p:nvSpPr>
        <p:spPr>
          <a:xfrm>
            <a:off x="1285825" y="2872126"/>
            <a:ext cx="13697000" cy="5406695"/>
          </a:xfrm>
        </p:spPr>
        <p:txBody>
          <a:bodyPr/>
          <a:lstStyle>
            <a:lvl1pPr marL="0" indent="0">
              <a:buNone/>
              <a:defRPr/>
            </a:lvl1pPr>
            <a:lvl3pPr marL="1143000" indent="-228600">
              <a:buFont typeface="Courier New" panose="02070309020205020404" pitchFamily="49" charset="0"/>
              <a:buChar char="o"/>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41251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sson Name" preserve="1" userDrawn="1">
  <p:cSld name="Lesson Name">
    <p:spTree>
      <p:nvGrpSpPr>
        <p:cNvPr id="1" name="Shape 20"/>
        <p:cNvGrpSpPr/>
        <p:nvPr/>
      </p:nvGrpSpPr>
      <p:grpSpPr>
        <a:xfrm>
          <a:off x="0" y="0"/>
          <a:ext cx="0" cy="0"/>
          <a:chOff x="0" y="0"/>
          <a:chExt cx="0" cy="0"/>
        </a:xfrm>
      </p:grpSpPr>
      <p:pic>
        <p:nvPicPr>
          <p:cNvPr id="21" name="Google Shape;21;p23"/>
          <p:cNvPicPr preferRelativeResize="0"/>
          <p:nvPr/>
        </p:nvPicPr>
        <p:blipFill>
          <a:blip r:embed="rId2"/>
          <a:srcRect/>
          <a:stretch/>
        </p:blipFill>
        <p:spPr>
          <a:xfrm>
            <a:off x="0" y="0"/>
            <a:ext cx="16255999" cy="9143999"/>
          </a:xfrm>
          <a:prstGeom prst="rect">
            <a:avLst/>
          </a:prstGeom>
          <a:noFill/>
          <a:ln>
            <a:noFill/>
          </a:ln>
        </p:spPr>
      </p:pic>
      <p:sp>
        <p:nvSpPr>
          <p:cNvPr id="2" name="Google Shape;24;p23">
            <a:extLst>
              <a:ext uri="{FF2B5EF4-FFF2-40B4-BE49-F238E27FC236}">
                <a16:creationId xmlns:a16="http://schemas.microsoft.com/office/drawing/2014/main" id="{0FE0BEE1-B2B3-D8AE-8B21-7B4BAC91C142}"/>
              </a:ext>
            </a:extLst>
          </p:cNvPr>
          <p:cNvSpPr txBox="1">
            <a:spLocks noGrp="1"/>
          </p:cNvSpPr>
          <p:nvPr>
            <p:ph type="body" idx="10"/>
          </p:nvPr>
        </p:nvSpPr>
        <p:spPr>
          <a:xfrm>
            <a:off x="653386" y="4114800"/>
            <a:ext cx="7835706" cy="914400"/>
          </a:xfrm>
          <a:prstGeom prst="rect">
            <a:avLst/>
          </a:prstGeom>
          <a:noFill/>
          <a:ln>
            <a:noFill/>
          </a:ln>
        </p:spPr>
        <p:txBody>
          <a:bodyPr spcFirstLastPara="1" wrap="square" lIns="91425" tIns="91425" rIns="91425" bIns="91425" anchor="t" anchorCtr="0">
            <a:noAutofit/>
          </a:bodyPr>
          <a:lstStyle>
            <a:lvl1pPr marL="228600" lvl="0" indent="0" algn="ctr">
              <a:lnSpc>
                <a:spcPct val="114000"/>
              </a:lnSpc>
              <a:spcBef>
                <a:spcPts val="1000"/>
              </a:spcBef>
              <a:spcAft>
                <a:spcPts val="0"/>
              </a:spcAft>
              <a:buSzPts val="2800"/>
              <a:buFont typeface="Arial" panose="020B0604020202020204" pitchFamily="34" charset="0"/>
              <a:buNone/>
              <a:defRPr sz="2800" b="1">
                <a:solidFill>
                  <a:srgbClr val="404040"/>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109918979"/>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End Project" preserve="1" userDrawn="1">
  <p:cSld name="Section-End Project">
    <p:spTree>
      <p:nvGrpSpPr>
        <p:cNvPr id="1" name="Shape 150"/>
        <p:cNvGrpSpPr/>
        <p:nvPr/>
      </p:nvGrpSpPr>
      <p:grpSpPr>
        <a:xfrm>
          <a:off x="0" y="0"/>
          <a:ext cx="0" cy="0"/>
          <a:chOff x="0" y="0"/>
          <a:chExt cx="0" cy="0"/>
        </a:xfrm>
      </p:grpSpPr>
      <p:pic>
        <p:nvPicPr>
          <p:cNvPr id="151" name="Google Shape;151;p53"/>
          <p:cNvPicPr preferRelativeResize="0"/>
          <p:nvPr/>
        </p:nvPicPr>
        <p:blipFill>
          <a:blip r:embed="rId2"/>
          <a:srcRect/>
          <a:stretch/>
        </p:blipFill>
        <p:spPr>
          <a:xfrm>
            <a:off x="0" y="0"/>
            <a:ext cx="16255998" cy="9143999"/>
          </a:xfrm>
          <a:prstGeom prst="rect">
            <a:avLst/>
          </a:prstGeom>
          <a:noFill/>
          <a:ln>
            <a:noFill/>
          </a:ln>
        </p:spPr>
      </p:pic>
      <p:sp>
        <p:nvSpPr>
          <p:cNvPr id="3" name="Google Shape;62;p29">
            <a:extLst>
              <a:ext uri="{FF2B5EF4-FFF2-40B4-BE49-F238E27FC236}">
                <a16:creationId xmlns:a16="http://schemas.microsoft.com/office/drawing/2014/main" id="{C8B862E1-9541-C73F-B4E1-7205F5F0B55E}"/>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 name="Text Placeholder 6">
            <a:extLst>
              <a:ext uri="{FF2B5EF4-FFF2-40B4-BE49-F238E27FC236}">
                <a16:creationId xmlns:a16="http://schemas.microsoft.com/office/drawing/2014/main" id="{EA35605C-2EDD-0BD1-F3BC-5BCA7F763AE8}"/>
              </a:ext>
            </a:extLst>
          </p:cNvPr>
          <p:cNvSpPr>
            <a:spLocks noGrp="1"/>
          </p:cNvSpPr>
          <p:nvPr>
            <p:ph type="body" sz="quarter" idx="10"/>
          </p:nvPr>
        </p:nvSpPr>
        <p:spPr>
          <a:xfrm>
            <a:off x="4834890" y="1364776"/>
            <a:ext cx="10314124" cy="6823881"/>
          </a:xfrm>
          <a:prstGeom prst="rect">
            <a:avLst/>
          </a:prstGeom>
        </p:spPr>
        <p:txBody>
          <a:bodyPr/>
          <a:lstStyle>
            <a:lvl1pPr marL="0" indent="0">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31143734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Lesson-end Project" preserve="1" userDrawn="1">
  <p:cSld name="Lesson-end Project">
    <p:spTree>
      <p:nvGrpSpPr>
        <p:cNvPr id="1" name="Shape 156"/>
        <p:cNvGrpSpPr/>
        <p:nvPr/>
      </p:nvGrpSpPr>
      <p:grpSpPr>
        <a:xfrm>
          <a:off x="0" y="0"/>
          <a:ext cx="0" cy="0"/>
          <a:chOff x="0" y="0"/>
          <a:chExt cx="0" cy="0"/>
        </a:xfrm>
      </p:grpSpPr>
      <p:pic>
        <p:nvPicPr>
          <p:cNvPr id="157" name="Google Shape;157;p36"/>
          <p:cNvPicPr preferRelativeResize="0"/>
          <p:nvPr/>
        </p:nvPicPr>
        <p:blipFill>
          <a:blip r:embed="rId2"/>
          <a:srcRect/>
          <a:stretch/>
        </p:blipFill>
        <p:spPr>
          <a:xfrm>
            <a:off x="0" y="0"/>
            <a:ext cx="16255998" cy="9143999"/>
          </a:xfrm>
          <a:prstGeom prst="rect">
            <a:avLst/>
          </a:prstGeom>
          <a:noFill/>
          <a:ln>
            <a:noFill/>
          </a:ln>
        </p:spPr>
      </p:pic>
      <p:sp>
        <p:nvSpPr>
          <p:cNvPr id="2" name="Google Shape;62;p29">
            <a:extLst>
              <a:ext uri="{FF2B5EF4-FFF2-40B4-BE49-F238E27FC236}">
                <a16:creationId xmlns:a16="http://schemas.microsoft.com/office/drawing/2014/main" id="{3E86479C-5EE1-09E2-3000-A2B690B93C33}"/>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 name="Text Placeholder 6">
            <a:extLst>
              <a:ext uri="{FF2B5EF4-FFF2-40B4-BE49-F238E27FC236}">
                <a16:creationId xmlns:a16="http://schemas.microsoft.com/office/drawing/2014/main" id="{012C144F-B154-93C1-CFA0-EFC58EC80E5A}"/>
              </a:ext>
            </a:extLst>
          </p:cNvPr>
          <p:cNvSpPr>
            <a:spLocks noGrp="1"/>
          </p:cNvSpPr>
          <p:nvPr>
            <p:ph type="body" sz="quarter" idx="10"/>
          </p:nvPr>
        </p:nvSpPr>
        <p:spPr>
          <a:xfrm>
            <a:off x="4834890" y="1364776"/>
            <a:ext cx="10314124" cy="6823881"/>
          </a:xfrm>
          <a:prstGeom prst="rect">
            <a:avLst/>
          </a:prstGeom>
        </p:spPr>
        <p:txBody>
          <a:bodyPr/>
          <a:lstStyle>
            <a:lvl1pPr marL="0" indent="0">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5012080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hase-End Project" preserve="1" userDrawn="1">
  <p:cSld name="Phase-End Project">
    <p:spTree>
      <p:nvGrpSpPr>
        <p:cNvPr id="1" name="Shape 162"/>
        <p:cNvGrpSpPr/>
        <p:nvPr/>
      </p:nvGrpSpPr>
      <p:grpSpPr>
        <a:xfrm>
          <a:off x="0" y="0"/>
          <a:ext cx="0" cy="0"/>
          <a:chOff x="0" y="0"/>
          <a:chExt cx="0" cy="0"/>
        </a:xfrm>
      </p:grpSpPr>
      <p:pic>
        <p:nvPicPr>
          <p:cNvPr id="163" name="Google Shape;163;p52"/>
          <p:cNvPicPr preferRelativeResize="0"/>
          <p:nvPr/>
        </p:nvPicPr>
        <p:blipFill>
          <a:blip r:embed="rId2"/>
          <a:srcRect/>
          <a:stretch/>
        </p:blipFill>
        <p:spPr>
          <a:xfrm>
            <a:off x="0" y="0"/>
            <a:ext cx="16255998" cy="9143999"/>
          </a:xfrm>
          <a:prstGeom prst="rect">
            <a:avLst/>
          </a:prstGeom>
          <a:noFill/>
          <a:ln>
            <a:noFill/>
          </a:ln>
        </p:spPr>
      </p:pic>
      <p:sp>
        <p:nvSpPr>
          <p:cNvPr id="2" name="Google Shape;62;p29">
            <a:extLst>
              <a:ext uri="{FF2B5EF4-FFF2-40B4-BE49-F238E27FC236}">
                <a16:creationId xmlns:a16="http://schemas.microsoft.com/office/drawing/2014/main" id="{A829CD2D-82CE-C005-D724-CC0A723196CF}"/>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 name="Text Placeholder 6">
            <a:extLst>
              <a:ext uri="{FF2B5EF4-FFF2-40B4-BE49-F238E27FC236}">
                <a16:creationId xmlns:a16="http://schemas.microsoft.com/office/drawing/2014/main" id="{809861E1-DB64-D3D1-CB74-AB30BEF481B3}"/>
              </a:ext>
            </a:extLst>
          </p:cNvPr>
          <p:cNvSpPr>
            <a:spLocks noGrp="1"/>
          </p:cNvSpPr>
          <p:nvPr>
            <p:ph type="body" sz="quarter" idx="10"/>
          </p:nvPr>
        </p:nvSpPr>
        <p:spPr>
          <a:xfrm>
            <a:off x="4834890" y="1364776"/>
            <a:ext cx="10314124" cy="6823881"/>
          </a:xfrm>
          <a:prstGeom prst="rect">
            <a:avLst/>
          </a:prstGeom>
        </p:spPr>
        <p:txBody>
          <a:bodyPr/>
          <a:lstStyle>
            <a:lvl1pPr marL="0" indent="0">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38964437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_for_projects">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E5D05C5A-9735-BDF2-45FB-ECA0E61F3FE0}"/>
              </a:ext>
            </a:extLst>
          </p:cNvPr>
          <p:cNvSpPr>
            <a:spLocks noGrp="1"/>
          </p:cNvSpPr>
          <p:nvPr>
            <p:ph type="body" sz="quarter" idx="13"/>
          </p:nvPr>
        </p:nvSpPr>
        <p:spPr>
          <a:xfrm>
            <a:off x="4834890" y="1377162"/>
            <a:ext cx="10314607" cy="6815160"/>
          </a:xfrm>
        </p:spPr>
        <p:txBody>
          <a:bodyPr/>
          <a:lstStyle>
            <a:lvl1pPr marL="0" indent="0">
              <a:buNone/>
              <a:defRPr/>
            </a:lvl1pPr>
            <a:lvl3pPr marL="1143000" indent="-228600">
              <a:buFont typeface="Courier New" panose="02070309020205020404" pitchFamily="49" charset="0"/>
              <a:buChar char="o"/>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012447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6" name="Google Shape;169;p16">
            <a:extLst>
              <a:ext uri="{FF2B5EF4-FFF2-40B4-BE49-F238E27FC236}">
                <a16:creationId xmlns:a16="http://schemas.microsoft.com/office/drawing/2014/main" id="{136CAA0F-DD7B-0995-4200-59792701A9ED}"/>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9" name="Text Placeholder 3">
            <a:extLst>
              <a:ext uri="{FF2B5EF4-FFF2-40B4-BE49-F238E27FC236}">
                <a16:creationId xmlns:a16="http://schemas.microsoft.com/office/drawing/2014/main" id="{7FAA6052-B67C-D403-9614-DC0C0FDBAAB1}"/>
              </a:ext>
            </a:extLst>
          </p:cNvPr>
          <p:cNvSpPr>
            <a:spLocks noGrp="1"/>
          </p:cNvSpPr>
          <p:nvPr>
            <p:ph type="body" sz="quarter" idx="36" hasCustomPrompt="1"/>
          </p:nvPr>
        </p:nvSpPr>
        <p:spPr>
          <a:xfrm>
            <a:off x="9752023" y="4114800"/>
            <a:ext cx="4348077" cy="914400"/>
          </a:xfrm>
          <a:prstGeom prst="rect">
            <a:avLst/>
          </a:prstGeom>
          <a:noFill/>
          <a:ln>
            <a:noFill/>
          </a:ln>
        </p:spPr>
        <p:txBody>
          <a:bodyPr spcFirstLastPara="1" wrap="square" lIns="91425" tIns="91425" rIns="91425" bIns="91425" anchor="ctr" anchorCtr="0">
            <a:noAutofit/>
          </a:bodyPr>
          <a:lstStyle>
            <a:lvl1pPr marL="0" indent="0" algn="ctr">
              <a:spcBef>
                <a:spcPts val="0"/>
              </a:spcBef>
              <a:buNone/>
              <a:defRPr lang="en-US" sz="2800" b="1" dirty="0">
                <a:solidFill>
                  <a:srgbClr val="404040"/>
                </a:solidFill>
                <a:latin typeface="Open Sans"/>
                <a:ea typeface="Open Sans"/>
                <a:cs typeface="Open Sans"/>
              </a:defRPr>
            </a:lvl1pPr>
          </a:lstStyle>
          <a:p>
            <a:pPr marL="457200" lvl="0" indent="-457200" algn="ctr"/>
            <a:r>
              <a:rPr lang="en-US"/>
              <a:t>Topic Name</a:t>
            </a:r>
          </a:p>
        </p:txBody>
      </p:sp>
      <p:pic>
        <p:nvPicPr>
          <p:cNvPr id="4" name="Picture 3" descr="A picture containing child art, table, illustration, design&#10;&#10;Description automatically generated">
            <a:extLst>
              <a:ext uri="{FF2B5EF4-FFF2-40B4-BE49-F238E27FC236}">
                <a16:creationId xmlns:a16="http://schemas.microsoft.com/office/drawing/2014/main" id="{46A1F55C-8226-40C3-1D94-8C756099327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176" y="2171113"/>
            <a:ext cx="4823955" cy="4555588"/>
          </a:xfrm>
          <a:prstGeom prst="rect">
            <a:avLst/>
          </a:prstGeom>
        </p:spPr>
      </p:pic>
    </p:spTree>
    <p:extLst>
      <p:ext uri="{BB962C8B-B14F-4D97-AF65-F5344CB8AC3E}">
        <p14:creationId xmlns:p14="http://schemas.microsoft.com/office/powerpoint/2010/main" val="1564186606"/>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Discussion" preserve="1" userDrawn="1">
  <p:cSld name="Discussion">
    <p:spTree>
      <p:nvGrpSpPr>
        <p:cNvPr id="1" name="Shape 168"/>
        <p:cNvGrpSpPr/>
        <p:nvPr/>
      </p:nvGrpSpPr>
      <p:grpSpPr>
        <a:xfrm>
          <a:off x="0" y="0"/>
          <a:ext cx="0" cy="0"/>
          <a:chOff x="0" y="0"/>
          <a:chExt cx="0" cy="0"/>
        </a:xfrm>
      </p:grpSpPr>
      <p:pic>
        <p:nvPicPr>
          <p:cNvPr id="169" name="Google Shape;169;p16"/>
          <p:cNvPicPr preferRelativeResize="0"/>
          <p:nvPr/>
        </p:nvPicPr>
        <p:blipFill>
          <a:blip r:embed="rId2"/>
          <a:srcRect/>
          <a:stretch/>
        </p:blipFill>
        <p:spPr>
          <a:xfrm>
            <a:off x="0" y="0"/>
            <a:ext cx="16255999" cy="9144000"/>
          </a:xfrm>
          <a:prstGeom prst="rect">
            <a:avLst/>
          </a:prstGeom>
          <a:noFill/>
          <a:ln>
            <a:noFill/>
          </a:ln>
        </p:spPr>
      </p:pic>
      <p:pic>
        <p:nvPicPr>
          <p:cNvPr id="2" name="Picture 1">
            <a:extLst>
              <a:ext uri="{FF2B5EF4-FFF2-40B4-BE49-F238E27FC236}">
                <a16:creationId xmlns:a16="http://schemas.microsoft.com/office/drawing/2014/main" id="{F4AA18AE-0804-BDBB-3D58-9BEC7C3955F3}"/>
              </a:ext>
            </a:extLst>
          </p:cNvPr>
          <p:cNvPicPr>
            <a:picLocks noChangeAspect="1"/>
          </p:cNvPicPr>
          <p:nvPr userDrawn="1"/>
        </p:nvPicPr>
        <p:blipFill>
          <a:blip r:embed="rId3"/>
          <a:srcRect/>
          <a:stretch/>
        </p:blipFill>
        <p:spPr>
          <a:xfrm>
            <a:off x="1303264" y="2051538"/>
            <a:ext cx="4661781" cy="4794738"/>
          </a:xfrm>
          <a:prstGeom prst="rect">
            <a:avLst/>
          </a:prstGeom>
        </p:spPr>
      </p:pic>
      <p:sp>
        <p:nvSpPr>
          <p:cNvPr id="4" name="Text Placeholder 3">
            <a:extLst>
              <a:ext uri="{FF2B5EF4-FFF2-40B4-BE49-F238E27FC236}">
                <a16:creationId xmlns:a16="http://schemas.microsoft.com/office/drawing/2014/main" id="{95138432-77B6-A0DB-E9D4-05C1ED62A6FF}"/>
              </a:ext>
            </a:extLst>
          </p:cNvPr>
          <p:cNvSpPr>
            <a:spLocks noGrp="1"/>
          </p:cNvSpPr>
          <p:nvPr>
            <p:ph type="body" sz="quarter" idx="36" hasCustomPrompt="1"/>
          </p:nvPr>
        </p:nvSpPr>
        <p:spPr>
          <a:xfrm>
            <a:off x="9752023" y="4114800"/>
            <a:ext cx="4348077" cy="914400"/>
          </a:xfrm>
          <a:prstGeom prst="rect">
            <a:avLst/>
          </a:prstGeom>
          <a:noFill/>
          <a:ln>
            <a:noFill/>
          </a:ln>
        </p:spPr>
        <p:txBody>
          <a:bodyPr spcFirstLastPara="1" wrap="square" lIns="91425" tIns="91425" rIns="91425" bIns="91425" anchor="ctr" anchorCtr="0">
            <a:noAutofit/>
          </a:bodyPr>
          <a:lstStyle>
            <a:lvl1pPr marL="0" indent="0" algn="ctr">
              <a:spcBef>
                <a:spcPts val="0"/>
              </a:spcBef>
              <a:buNone/>
              <a:defRPr lang="en-US" sz="2800" b="1" dirty="0">
                <a:solidFill>
                  <a:srgbClr val="404040"/>
                </a:solidFill>
                <a:latin typeface="Open Sans"/>
                <a:ea typeface="Open Sans"/>
                <a:cs typeface="Open Sans"/>
              </a:defRPr>
            </a:lvl1pPr>
          </a:lstStyle>
          <a:p>
            <a:pPr marL="457200" lvl="0" indent="-457200" algn="ctr"/>
            <a:r>
              <a:rPr lang="en-US"/>
              <a:t>Topic Name</a:t>
            </a:r>
          </a:p>
        </p:txBody>
      </p:sp>
    </p:spTree>
    <p:extLst>
      <p:ext uri="{BB962C8B-B14F-4D97-AF65-F5344CB8AC3E}">
        <p14:creationId xmlns:p14="http://schemas.microsoft.com/office/powerpoint/2010/main" val="1456677713"/>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Discussion-Content" preserve="1" userDrawn="1">
  <p:cSld name="Discussion-Content">
    <p:spTree>
      <p:nvGrpSpPr>
        <p:cNvPr id="1" name="Shape 174"/>
        <p:cNvGrpSpPr/>
        <p:nvPr/>
      </p:nvGrpSpPr>
      <p:grpSpPr>
        <a:xfrm>
          <a:off x="0" y="0"/>
          <a:ext cx="0" cy="0"/>
          <a:chOff x="0" y="0"/>
          <a:chExt cx="0" cy="0"/>
        </a:xfrm>
      </p:grpSpPr>
      <p:pic>
        <p:nvPicPr>
          <p:cNvPr id="175" name="Google Shape;175;p17"/>
          <p:cNvPicPr preferRelativeResize="0"/>
          <p:nvPr/>
        </p:nvPicPr>
        <p:blipFill>
          <a:blip r:embed="rId2"/>
          <a:srcRect/>
          <a:stretch/>
        </p:blipFill>
        <p:spPr>
          <a:xfrm>
            <a:off x="0" y="0"/>
            <a:ext cx="16255999" cy="9144000"/>
          </a:xfrm>
          <a:prstGeom prst="rect">
            <a:avLst/>
          </a:prstGeom>
          <a:noFill/>
          <a:ln>
            <a:noFill/>
          </a:ln>
        </p:spPr>
      </p:pic>
      <p:sp>
        <p:nvSpPr>
          <p:cNvPr id="177" name="Google Shape;177;p1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89" name="Google Shape;189;p17"/>
          <p:cNvPicPr preferRelativeResize="0"/>
          <p:nvPr/>
        </p:nvPicPr>
        <p:blipFill rotWithShape="1">
          <a:blip r:embed="rId3">
            <a:alphaModFix/>
          </a:blip>
          <a:srcRect/>
          <a:stretch/>
        </p:blipFill>
        <p:spPr>
          <a:xfrm>
            <a:off x="752450" y="2249238"/>
            <a:ext cx="4290990" cy="4413372"/>
          </a:xfrm>
          <a:prstGeom prst="rect">
            <a:avLst/>
          </a:prstGeom>
          <a:noFill/>
          <a:ln>
            <a:noFill/>
          </a:ln>
        </p:spPr>
      </p:pic>
      <p:sp>
        <p:nvSpPr>
          <p:cNvPr id="2" name="Text Placeholder 6">
            <a:extLst>
              <a:ext uri="{FF2B5EF4-FFF2-40B4-BE49-F238E27FC236}">
                <a16:creationId xmlns:a16="http://schemas.microsoft.com/office/drawing/2014/main" id="{2190EDBE-42C7-8577-2262-B01D520296F0}"/>
              </a:ext>
            </a:extLst>
          </p:cNvPr>
          <p:cNvSpPr>
            <a:spLocks noGrp="1"/>
          </p:cNvSpPr>
          <p:nvPr>
            <p:ph type="body" sz="quarter" idx="10"/>
          </p:nvPr>
        </p:nvSpPr>
        <p:spPr>
          <a:xfrm>
            <a:off x="5394960" y="1761785"/>
            <a:ext cx="10346786" cy="6260127"/>
          </a:xfrm>
          <a:prstGeom prst="rect">
            <a:avLst/>
          </a:prstGeom>
        </p:spPr>
        <p:txBody>
          <a:bodyPr/>
          <a:lstStyle>
            <a:lvl1pPr marL="0" indent="0">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2385892519"/>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ole-Play Activities">
    <p:spTree>
      <p:nvGrpSpPr>
        <p:cNvPr id="1" name=""/>
        <p:cNvGrpSpPr/>
        <p:nvPr/>
      </p:nvGrpSpPr>
      <p:grpSpPr>
        <a:xfrm>
          <a:off x="0" y="0"/>
          <a:ext cx="0" cy="0"/>
          <a:chOff x="0" y="0"/>
          <a:chExt cx="0" cy="0"/>
        </a:xfrm>
      </p:grpSpPr>
      <p:pic>
        <p:nvPicPr>
          <p:cNvPr id="6" name="Google Shape;169;p16">
            <a:extLst>
              <a:ext uri="{FF2B5EF4-FFF2-40B4-BE49-F238E27FC236}">
                <a16:creationId xmlns:a16="http://schemas.microsoft.com/office/drawing/2014/main" id="{2444B81E-A7F2-DD03-1F7C-99ED49FAF882}"/>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2" name="Text Placeholder 3">
            <a:extLst>
              <a:ext uri="{FF2B5EF4-FFF2-40B4-BE49-F238E27FC236}">
                <a16:creationId xmlns:a16="http://schemas.microsoft.com/office/drawing/2014/main" id="{8C918EE9-73C7-114C-7405-846E29EB7AEA}"/>
              </a:ext>
            </a:extLst>
          </p:cNvPr>
          <p:cNvSpPr>
            <a:spLocks noGrp="1"/>
          </p:cNvSpPr>
          <p:nvPr>
            <p:ph type="body" sz="quarter" idx="36" hasCustomPrompt="1"/>
          </p:nvPr>
        </p:nvSpPr>
        <p:spPr>
          <a:xfrm>
            <a:off x="9752023" y="4114800"/>
            <a:ext cx="4348077" cy="914400"/>
          </a:xfrm>
          <a:prstGeom prst="rect">
            <a:avLst/>
          </a:prstGeom>
          <a:noFill/>
          <a:ln>
            <a:noFill/>
          </a:ln>
        </p:spPr>
        <p:txBody>
          <a:bodyPr spcFirstLastPara="1" wrap="square" lIns="91425" tIns="91425" rIns="91425" bIns="91425" anchor="t" anchorCtr="0">
            <a:noAutofit/>
          </a:bodyPr>
          <a:lstStyle>
            <a:lvl1pPr marL="0" indent="0" algn="ctr">
              <a:buFont typeface="Arial" panose="020B0604020202020204" pitchFamily="34" charset="0"/>
              <a:buNone/>
              <a:defRPr lang="en-US" sz="2800" b="1" dirty="0">
                <a:solidFill>
                  <a:srgbClr val="404040"/>
                </a:solidFill>
                <a:latin typeface="Open Sans"/>
                <a:ea typeface="Open Sans"/>
                <a:cs typeface="Open Sans"/>
              </a:defRPr>
            </a:lvl1pPr>
          </a:lstStyle>
          <a:p>
            <a:pPr marL="228600" lvl="0" indent="-228600" algn="ctr"/>
            <a:r>
              <a:rPr lang="en-US"/>
              <a:t>Topic Name</a:t>
            </a:r>
          </a:p>
        </p:txBody>
      </p:sp>
      <p:pic>
        <p:nvPicPr>
          <p:cNvPr id="9" name="Picture 8" descr="A group of people reading books&#10;&#10;Description automatically generated with low confidence">
            <a:extLst>
              <a:ext uri="{FF2B5EF4-FFF2-40B4-BE49-F238E27FC236}">
                <a16:creationId xmlns:a16="http://schemas.microsoft.com/office/drawing/2014/main" id="{F1D10771-AD41-E153-2D96-91B7FA5508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7129" y="2323120"/>
            <a:ext cx="5664389" cy="4497760"/>
          </a:xfrm>
          <a:prstGeom prst="rect">
            <a:avLst/>
          </a:prstGeom>
        </p:spPr>
      </p:pic>
    </p:spTree>
    <p:extLst>
      <p:ext uri="{BB962C8B-B14F-4D97-AF65-F5344CB8AC3E}">
        <p14:creationId xmlns:p14="http://schemas.microsoft.com/office/powerpoint/2010/main" val="2702984903"/>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urse-end Project" preserve="1" userDrawn="1">
  <p:cSld name="Course-end Project">
    <p:spTree>
      <p:nvGrpSpPr>
        <p:cNvPr id="1" name="Shape 190"/>
        <p:cNvGrpSpPr/>
        <p:nvPr/>
      </p:nvGrpSpPr>
      <p:grpSpPr>
        <a:xfrm>
          <a:off x="0" y="0"/>
          <a:ext cx="0" cy="0"/>
          <a:chOff x="0" y="0"/>
          <a:chExt cx="0" cy="0"/>
        </a:xfrm>
      </p:grpSpPr>
      <p:pic>
        <p:nvPicPr>
          <p:cNvPr id="191" name="Google Shape;191;p37"/>
          <p:cNvPicPr preferRelativeResize="0"/>
          <p:nvPr/>
        </p:nvPicPr>
        <p:blipFill>
          <a:blip r:embed="rId2"/>
          <a:srcRect/>
          <a:stretch/>
        </p:blipFill>
        <p:spPr>
          <a:xfrm>
            <a:off x="2" y="0"/>
            <a:ext cx="16255996" cy="9143998"/>
          </a:xfrm>
          <a:prstGeom prst="rect">
            <a:avLst/>
          </a:prstGeom>
          <a:noFill/>
          <a:ln>
            <a:noFill/>
          </a:ln>
        </p:spPr>
      </p:pic>
      <p:sp>
        <p:nvSpPr>
          <p:cNvPr id="2" name="Google Shape;177;p17">
            <a:extLst>
              <a:ext uri="{FF2B5EF4-FFF2-40B4-BE49-F238E27FC236}">
                <a16:creationId xmlns:a16="http://schemas.microsoft.com/office/drawing/2014/main" id="{662DC3C5-12CB-1B7D-A0D6-88DA0A6525F3}"/>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 name="Text Placeholder 6">
            <a:extLst>
              <a:ext uri="{FF2B5EF4-FFF2-40B4-BE49-F238E27FC236}">
                <a16:creationId xmlns:a16="http://schemas.microsoft.com/office/drawing/2014/main" id="{2F575C20-C035-6B61-875E-DFDF9C3950C5}"/>
              </a:ext>
            </a:extLst>
          </p:cNvPr>
          <p:cNvSpPr>
            <a:spLocks noGrp="1"/>
          </p:cNvSpPr>
          <p:nvPr>
            <p:ph type="body" sz="quarter" idx="10"/>
          </p:nvPr>
        </p:nvSpPr>
        <p:spPr>
          <a:xfrm>
            <a:off x="4845052" y="1364776"/>
            <a:ext cx="10303962" cy="6823881"/>
          </a:xfrm>
          <a:prstGeom prst="rect">
            <a:avLst/>
          </a:prstGeom>
        </p:spPr>
        <p:txBody>
          <a:bodyPr/>
          <a:lstStyle>
            <a:lvl1pPr marL="0" indent="0" algn="l">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7718878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efore the Next Class" preserve="1" userDrawn="1">
  <p:cSld name="Before the Next Class">
    <p:spTree>
      <p:nvGrpSpPr>
        <p:cNvPr id="1" name="Shape 196"/>
        <p:cNvGrpSpPr/>
        <p:nvPr/>
      </p:nvGrpSpPr>
      <p:grpSpPr>
        <a:xfrm>
          <a:off x="0" y="0"/>
          <a:ext cx="0" cy="0"/>
          <a:chOff x="0" y="0"/>
          <a:chExt cx="0" cy="0"/>
        </a:xfrm>
      </p:grpSpPr>
      <p:pic>
        <p:nvPicPr>
          <p:cNvPr id="197" name="Google Shape;197;p40"/>
          <p:cNvPicPr preferRelativeResize="0"/>
          <p:nvPr/>
        </p:nvPicPr>
        <p:blipFill>
          <a:blip r:embed="rId2"/>
          <a:srcRect/>
          <a:stretch/>
        </p:blipFill>
        <p:spPr>
          <a:xfrm>
            <a:off x="0" y="0"/>
            <a:ext cx="16255999" cy="9143999"/>
          </a:xfrm>
          <a:prstGeom prst="rect">
            <a:avLst/>
          </a:prstGeom>
          <a:noFill/>
          <a:ln>
            <a:noFill/>
          </a:ln>
        </p:spPr>
      </p:pic>
      <p:sp>
        <p:nvSpPr>
          <p:cNvPr id="201" name="Google Shape;201;p40"/>
          <p:cNvSpPr/>
          <p:nvPr userDrawn="1"/>
        </p:nvSpPr>
        <p:spPr>
          <a:xfrm>
            <a:off x="2464058" y="762715"/>
            <a:ext cx="4819925" cy="430887"/>
          </a:xfrm>
          <a:prstGeom prst="rect">
            <a:avLst/>
          </a:prstGeom>
          <a:noFill/>
          <a:ln>
            <a:noFill/>
          </a:ln>
        </p:spPr>
        <p:txBody>
          <a:bodyPr spcFirstLastPara="1" wrap="square" lIns="91425" tIns="0" rIns="91425" bIns="0" anchor="t" anchorCtr="0">
            <a:spAutoFit/>
          </a:bodyPr>
          <a:lstStyle/>
          <a:p>
            <a:pPr marL="0" lvl="0" indent="0" algn="ctr">
              <a:buSzPts val="2800"/>
              <a:buNone/>
            </a:pPr>
            <a:r>
              <a:rPr lang="en-US" sz="2800" b="1" dirty="0">
                <a:solidFill>
                  <a:srgbClr val="404040"/>
                </a:solidFill>
                <a:latin typeface="Open Sans"/>
                <a:ea typeface="Open Sans"/>
                <a:cs typeface="Open Sans"/>
                <a:sym typeface="Open Sans"/>
              </a:rPr>
              <a:t>Before the Next Class</a:t>
            </a:r>
            <a:endParaRPr sz="2800" b="1" dirty="0">
              <a:solidFill>
                <a:srgbClr val="404040"/>
              </a:solidFill>
              <a:latin typeface="Open Sans"/>
              <a:ea typeface="Open Sans"/>
              <a:cs typeface="Open Sans"/>
              <a:sym typeface="Arial"/>
            </a:endParaRPr>
          </a:p>
        </p:txBody>
      </p:sp>
      <p:sp>
        <p:nvSpPr>
          <p:cNvPr id="3" name="Text Placeholder 6">
            <a:extLst>
              <a:ext uri="{FF2B5EF4-FFF2-40B4-BE49-F238E27FC236}">
                <a16:creationId xmlns:a16="http://schemas.microsoft.com/office/drawing/2014/main" id="{9A8AA2E1-D889-F5D4-9C7E-C1EBB432455A}"/>
              </a:ext>
            </a:extLst>
          </p:cNvPr>
          <p:cNvSpPr>
            <a:spLocks noGrp="1"/>
          </p:cNvSpPr>
          <p:nvPr>
            <p:ph type="body" sz="quarter" idx="11"/>
          </p:nvPr>
        </p:nvSpPr>
        <p:spPr>
          <a:xfrm>
            <a:off x="655084" y="1364776"/>
            <a:ext cx="8439490" cy="6823881"/>
          </a:xfrm>
          <a:prstGeom prst="rect">
            <a:avLst/>
          </a:prstGeom>
        </p:spPr>
        <p:txBody>
          <a:bodyPr/>
          <a:lstStyle>
            <a:lvl1pPr marL="0" indent="0">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1477371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You Already Know" preserve="1" userDrawn="1">
  <p:cSld name="You Already Know">
    <p:spTree>
      <p:nvGrpSpPr>
        <p:cNvPr id="1" name="Shape 25"/>
        <p:cNvGrpSpPr/>
        <p:nvPr/>
      </p:nvGrpSpPr>
      <p:grpSpPr>
        <a:xfrm>
          <a:off x="0" y="0"/>
          <a:ext cx="0" cy="0"/>
          <a:chOff x="0" y="0"/>
          <a:chExt cx="0" cy="0"/>
        </a:xfrm>
      </p:grpSpPr>
      <p:pic>
        <p:nvPicPr>
          <p:cNvPr id="26" name="Google Shape;26;p24"/>
          <p:cNvPicPr preferRelativeResize="0"/>
          <p:nvPr/>
        </p:nvPicPr>
        <p:blipFill>
          <a:blip r:embed="rId2"/>
          <a:srcRect/>
          <a:stretch/>
        </p:blipFill>
        <p:spPr>
          <a:xfrm>
            <a:off x="0" y="0"/>
            <a:ext cx="16255999" cy="9143999"/>
          </a:xfrm>
          <a:prstGeom prst="rect">
            <a:avLst/>
          </a:prstGeom>
          <a:noFill/>
          <a:ln>
            <a:noFill/>
          </a:ln>
        </p:spPr>
      </p:pic>
      <p:sp>
        <p:nvSpPr>
          <p:cNvPr id="30" name="Google Shape;30;p24"/>
          <p:cNvSpPr/>
          <p:nvPr/>
        </p:nvSpPr>
        <p:spPr>
          <a:xfrm>
            <a:off x="5718038" y="322216"/>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lt1"/>
                </a:solidFill>
                <a:latin typeface="Open Sans"/>
                <a:ea typeface="Open Sans"/>
                <a:cs typeface="Open Sans"/>
                <a:sym typeface="Open Sans"/>
              </a:rPr>
              <a:t>You Already Know</a:t>
            </a:r>
            <a:endParaRPr sz="1400" b="0" i="0" u="none" strike="noStrike" cap="none" dirty="0">
              <a:solidFill>
                <a:srgbClr val="000000"/>
              </a:solidFill>
              <a:latin typeface="Arial"/>
              <a:ea typeface="Arial"/>
              <a:cs typeface="Arial"/>
              <a:sym typeface="Arial"/>
            </a:endParaRPr>
          </a:p>
        </p:txBody>
      </p:sp>
      <p:sp>
        <p:nvSpPr>
          <p:cNvPr id="2" name="Google Shape;29;p24">
            <a:extLst>
              <a:ext uri="{FF2B5EF4-FFF2-40B4-BE49-F238E27FC236}">
                <a16:creationId xmlns:a16="http://schemas.microsoft.com/office/drawing/2014/main" id="{45805213-5148-C374-0B6A-FBC7DF66B880}"/>
              </a:ext>
            </a:extLst>
          </p:cNvPr>
          <p:cNvSpPr txBox="1">
            <a:spLocks noGrp="1"/>
          </p:cNvSpPr>
          <p:nvPr>
            <p:ph type="body" idx="1"/>
          </p:nvPr>
        </p:nvSpPr>
        <p:spPr>
          <a:xfrm>
            <a:off x="1291858" y="2603120"/>
            <a:ext cx="13696998" cy="5527418"/>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rgbClr val="3F3F3F"/>
                </a:solidFill>
                <a:latin typeface="Open Sans"/>
                <a:ea typeface="Open Sans"/>
                <a:cs typeface="Open Sans"/>
              </a:defRPr>
            </a:lvl1pPr>
          </a:lstStyle>
          <a:p>
            <a:pPr lvl="0" algn="ctr">
              <a:lnSpc>
                <a:spcPct val="115000"/>
              </a:lnSpc>
              <a:spcBef>
                <a:spcPts val="0"/>
              </a:spcBef>
              <a:spcAft>
                <a:spcPts val="0"/>
              </a:spcAft>
              <a:buSzPts val="2800"/>
              <a:buFont typeface="Arial"/>
            </a:pPr>
            <a:endParaRPr/>
          </a:p>
        </p:txBody>
      </p:sp>
      <p:sp>
        <p:nvSpPr>
          <p:cNvPr id="5" name="Google Shape;73;p29">
            <a:extLst>
              <a:ext uri="{FF2B5EF4-FFF2-40B4-BE49-F238E27FC236}">
                <a16:creationId xmlns:a16="http://schemas.microsoft.com/office/drawing/2014/main" id="{A329659F-8931-D1BF-F644-B58CEC7A819F}"/>
              </a:ext>
            </a:extLst>
          </p:cNvPr>
          <p:cNvSpPr txBox="1">
            <a:spLocks noGrp="1"/>
          </p:cNvSpPr>
          <p:nvPr>
            <p:ph type="body" idx="10"/>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0" lvl="0" indent="0" algn="ctr">
              <a:lnSpc>
                <a:spcPct val="115000"/>
              </a:lnSpc>
              <a:spcBef>
                <a:spcPts val="0"/>
              </a:spcBef>
              <a:spcAft>
                <a:spcPts val="0"/>
              </a:spcAft>
              <a:buSzPts val="2800"/>
              <a:buFont typeface="Arial" panose="020B0604020202020204" pitchFamily="34" charset="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999249254"/>
      </p:ext>
    </p:extLst>
  </p:cSld>
  <p:clrMapOvr>
    <a:masterClrMapping/>
  </p:clrMapOvr>
  <p:extLst>
    <p:ext uri="{DCECCB84-F9BA-43D5-87BE-67443E8EF086}">
      <p15:sldGuideLst xmlns:p15="http://schemas.microsoft.com/office/powerpoint/2012/main">
        <p15:guide id="2" pos="5120">
          <p15:clr>
            <a:srgbClr val="00000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What Next?" preserve="1" userDrawn="1">
  <p:cSld name="What Next?">
    <p:spTree>
      <p:nvGrpSpPr>
        <p:cNvPr id="1" name="Shape 202"/>
        <p:cNvGrpSpPr/>
        <p:nvPr/>
      </p:nvGrpSpPr>
      <p:grpSpPr>
        <a:xfrm>
          <a:off x="0" y="0"/>
          <a:ext cx="0" cy="0"/>
          <a:chOff x="0" y="0"/>
          <a:chExt cx="0" cy="0"/>
        </a:xfrm>
      </p:grpSpPr>
      <p:pic>
        <p:nvPicPr>
          <p:cNvPr id="203" name="Google Shape;203;p41"/>
          <p:cNvPicPr preferRelativeResize="0"/>
          <p:nvPr/>
        </p:nvPicPr>
        <p:blipFill>
          <a:blip r:embed="rId2"/>
          <a:srcRect/>
          <a:stretch/>
        </p:blipFill>
        <p:spPr>
          <a:xfrm>
            <a:off x="0" y="0"/>
            <a:ext cx="16255999" cy="9143999"/>
          </a:xfrm>
          <a:prstGeom prst="rect">
            <a:avLst/>
          </a:prstGeom>
          <a:noFill/>
          <a:ln>
            <a:noFill/>
          </a:ln>
        </p:spPr>
      </p:pic>
      <p:sp>
        <p:nvSpPr>
          <p:cNvPr id="207" name="Google Shape;207;p41"/>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lvl="0" indent="0" algn="ctr">
              <a:buSzPts val="2800"/>
              <a:buNone/>
            </a:pPr>
            <a:r>
              <a:rPr lang="en-US" sz="2800" b="1" dirty="0">
                <a:solidFill>
                  <a:srgbClr val="404040"/>
                </a:solidFill>
                <a:latin typeface="Open Sans"/>
                <a:ea typeface="Open Sans"/>
                <a:cs typeface="Open Sans"/>
                <a:sym typeface="Open Sans"/>
              </a:rPr>
              <a:t>What’s Next?</a:t>
            </a:r>
            <a:endParaRPr sz="2800" b="1" dirty="0">
              <a:solidFill>
                <a:srgbClr val="404040"/>
              </a:solidFill>
              <a:latin typeface="Open Sans"/>
              <a:ea typeface="Open Sans"/>
              <a:cs typeface="Open Sans"/>
              <a:sym typeface="Arial"/>
            </a:endParaRPr>
          </a:p>
        </p:txBody>
      </p:sp>
      <p:sp>
        <p:nvSpPr>
          <p:cNvPr id="3" name="Text Placeholder 6">
            <a:extLst>
              <a:ext uri="{FF2B5EF4-FFF2-40B4-BE49-F238E27FC236}">
                <a16:creationId xmlns:a16="http://schemas.microsoft.com/office/drawing/2014/main" id="{57DB387E-1A29-1EE9-8E02-0C57BA6B68C2}"/>
              </a:ext>
            </a:extLst>
          </p:cNvPr>
          <p:cNvSpPr>
            <a:spLocks noGrp="1"/>
          </p:cNvSpPr>
          <p:nvPr>
            <p:ph type="body" sz="quarter" idx="10"/>
          </p:nvPr>
        </p:nvSpPr>
        <p:spPr>
          <a:xfrm>
            <a:off x="655084" y="1364776"/>
            <a:ext cx="8439490" cy="6823881"/>
          </a:xfrm>
          <a:prstGeom prst="rect">
            <a:avLst/>
          </a:prstGeom>
        </p:spPr>
        <p:txBody>
          <a:bodyPr/>
          <a:lstStyle>
            <a:lvl1pPr marL="0" indent="0">
              <a:lnSpc>
                <a:spcPct val="114000"/>
              </a:lnSpc>
              <a:spcBef>
                <a:spcPts val="0"/>
              </a:spcBef>
              <a:buFont typeface="Arial" panose="020B0604020202020204" pitchFamily="34" charset="0"/>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21795630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ullets_for_whatnext_nextclass">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CFEACA45-46CE-3149-F1F8-368C0B35FE06}"/>
              </a:ext>
            </a:extLst>
          </p:cNvPr>
          <p:cNvSpPr>
            <a:spLocks noGrp="1"/>
          </p:cNvSpPr>
          <p:nvPr>
            <p:ph type="body" sz="quarter" idx="13"/>
          </p:nvPr>
        </p:nvSpPr>
        <p:spPr>
          <a:xfrm>
            <a:off x="670649" y="1377162"/>
            <a:ext cx="8439490" cy="6815160"/>
          </a:xfrm>
        </p:spPr>
        <p:txBody>
          <a:bodyPr/>
          <a:lstStyle>
            <a:lvl1pPr marL="0" indent="0">
              <a:buNone/>
              <a:defRPr/>
            </a:lvl1pPr>
            <a:lvl3pPr marL="1143000" indent="-228600">
              <a:buFont typeface="Courier New" panose="02070309020205020404" pitchFamily="49" charset="0"/>
              <a:buChar char="o"/>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327944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urse Name">
  <p:cSld name="1_Course Name">
    <p:spTree>
      <p:nvGrpSpPr>
        <p:cNvPr id="1" name="Shape 15"/>
        <p:cNvGrpSpPr/>
        <p:nvPr/>
      </p:nvGrpSpPr>
      <p:grpSpPr>
        <a:xfrm>
          <a:off x="0" y="0"/>
          <a:ext cx="0" cy="0"/>
          <a:chOff x="0" y="0"/>
          <a:chExt cx="0" cy="0"/>
        </a:xfrm>
      </p:grpSpPr>
      <p:pic>
        <p:nvPicPr>
          <p:cNvPr id="16" name="Google Shape;16;p16"/>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7" name="Google Shape;17;p16"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8" name="Google Shape;18;p16"/>
          <p:cNvSpPr txBox="1">
            <a:spLocks noGrp="1"/>
          </p:cNvSpPr>
          <p:nvPr>
            <p:ph type="body" idx="1"/>
          </p:nvPr>
        </p:nvSpPr>
        <p:spPr>
          <a:xfrm>
            <a:off x="8724737" y="4114800"/>
            <a:ext cx="6960049" cy="914400"/>
          </a:xfrm>
          <a:prstGeom prst="rect">
            <a:avLst/>
          </a:prstGeom>
          <a:noFill/>
          <a:ln>
            <a:noFill/>
          </a:ln>
        </p:spPr>
        <p:txBody>
          <a:bodyPr spcFirstLastPara="1" wrap="square" lIns="91425" tIns="91425" rIns="91425" bIns="91425" anchor="t" anchorCtr="0">
            <a:noAutofit/>
          </a:bodyPr>
          <a:lstStyle>
            <a:lvl1pPr marL="457200" lvl="0" indent="-228600" algn="ctr">
              <a:lnSpc>
                <a:spcPct val="100000"/>
              </a:lnSpc>
              <a:spcBef>
                <a:spcPts val="1000"/>
              </a:spcBef>
              <a:spcAft>
                <a:spcPts val="0"/>
              </a:spcAft>
              <a:buSzPts val="2800"/>
              <a:buFont typeface="Arial"/>
              <a:buNone/>
              <a:defRPr sz="28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12183334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Lesson Name">
  <p:cSld name="1_Lesson Name">
    <p:spTree>
      <p:nvGrpSpPr>
        <p:cNvPr id="1" name="Shape 19"/>
        <p:cNvGrpSpPr/>
        <p:nvPr/>
      </p:nvGrpSpPr>
      <p:grpSpPr>
        <a:xfrm>
          <a:off x="0" y="0"/>
          <a:ext cx="0" cy="0"/>
          <a:chOff x="0" y="0"/>
          <a:chExt cx="0" cy="0"/>
        </a:xfrm>
      </p:grpSpPr>
      <p:pic>
        <p:nvPicPr>
          <p:cNvPr id="20" name="Google Shape;20;p59"/>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1" name="Google Shape;21;p5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2" name="Google Shape;22;p59"/>
          <p:cNvSpPr txBox="1">
            <a:spLocks noGrp="1"/>
          </p:cNvSpPr>
          <p:nvPr>
            <p:ph type="body" idx="1"/>
          </p:nvPr>
        </p:nvSpPr>
        <p:spPr>
          <a:xfrm>
            <a:off x="8120585" y="4114800"/>
            <a:ext cx="6960049"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Font typeface="Arial"/>
              <a:buNone/>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745848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opic Name">
  <p:cSld name="1_Topic Name">
    <p:spTree>
      <p:nvGrpSpPr>
        <p:cNvPr id="1" name="Shape 23"/>
        <p:cNvGrpSpPr/>
        <p:nvPr/>
      </p:nvGrpSpPr>
      <p:grpSpPr>
        <a:xfrm>
          <a:off x="0" y="0"/>
          <a:ext cx="0" cy="0"/>
          <a:chOff x="0" y="0"/>
          <a:chExt cx="0" cy="0"/>
        </a:xfrm>
      </p:grpSpPr>
      <p:pic>
        <p:nvPicPr>
          <p:cNvPr id="24" name="Google Shape;24;p61"/>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5" name="Google Shape;25;p61"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26" name="Google Shape;26;p61"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27" name="Google Shape;27;p61"/>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lvl1pPr marL="457200" lvl="0" indent="-228600" algn="ctr">
              <a:lnSpc>
                <a:spcPct val="100000"/>
              </a:lnSpc>
              <a:spcBef>
                <a:spcPts val="1000"/>
              </a:spcBef>
              <a:spcAft>
                <a:spcPts val="0"/>
              </a:spcAft>
              <a:buSzPts val="2800"/>
              <a:buFont typeface="Arial"/>
              <a:buNone/>
              <a:defRPr sz="28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9867523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ontent Slide">
  <p:cSld name="1_Content Slide">
    <p:spTree>
      <p:nvGrpSpPr>
        <p:cNvPr id="1" name="Shape 28"/>
        <p:cNvGrpSpPr/>
        <p:nvPr/>
      </p:nvGrpSpPr>
      <p:grpSpPr>
        <a:xfrm>
          <a:off x="0" y="0"/>
          <a:ext cx="0" cy="0"/>
          <a:chOff x="0" y="0"/>
          <a:chExt cx="0" cy="0"/>
        </a:xfrm>
      </p:grpSpPr>
      <p:pic>
        <p:nvPicPr>
          <p:cNvPr id="29" name="Google Shape;29;p62"/>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0" name="Google Shape;30;p62"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1" name="Google Shape;31;p6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62"/>
          <p:cNvSpPr txBox="1">
            <a:spLocks noGrp="1"/>
          </p:cNvSpPr>
          <p:nvPr>
            <p:ph type="body" idx="1"/>
          </p:nvPr>
        </p:nvSpPr>
        <p:spPr>
          <a:xfrm>
            <a:off x="1902091" y="1808291"/>
            <a:ext cx="12451817" cy="5527418"/>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3" name="Google Shape;33;p62"/>
          <p:cNvSpPr/>
          <p:nvPr/>
        </p:nvSpPr>
        <p:spPr>
          <a:xfrm>
            <a:off x="16375347" y="785880"/>
            <a:ext cx="617018" cy="617018"/>
          </a:xfrm>
          <a:prstGeom prst="ellipse">
            <a:avLst/>
          </a:prstGeom>
          <a:solidFill>
            <a:srgbClr val="0284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34" name="Google Shape;34;p62"/>
          <p:cNvSpPr/>
          <p:nvPr/>
        </p:nvSpPr>
        <p:spPr>
          <a:xfrm>
            <a:off x="16375347" y="2367024"/>
            <a:ext cx="617018" cy="617018"/>
          </a:xfrm>
          <a:prstGeom prst="ellipse">
            <a:avLst/>
          </a:prstGeom>
          <a:solidFill>
            <a:srgbClr val="44AA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35" name="Google Shape;35;p62"/>
          <p:cNvSpPr/>
          <p:nvPr/>
        </p:nvSpPr>
        <p:spPr>
          <a:xfrm>
            <a:off x="16375347" y="1576452"/>
            <a:ext cx="617018" cy="617018"/>
          </a:xfrm>
          <a:prstGeom prst="ellipse">
            <a:avLst/>
          </a:prstGeom>
          <a:solidFill>
            <a:srgbClr val="37858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highlight>
                <a:srgbClr val="FFFF00"/>
              </a:highlight>
              <a:latin typeface="Arial"/>
              <a:ea typeface="Arial"/>
              <a:cs typeface="Arial"/>
              <a:sym typeface="Arial"/>
            </a:endParaRPr>
          </a:p>
        </p:txBody>
      </p:sp>
      <p:sp>
        <p:nvSpPr>
          <p:cNvPr id="36" name="Google Shape;36;p62"/>
          <p:cNvSpPr/>
          <p:nvPr/>
        </p:nvSpPr>
        <p:spPr>
          <a:xfrm>
            <a:off x="16375347" y="5529312"/>
            <a:ext cx="617018" cy="617018"/>
          </a:xfrm>
          <a:prstGeom prst="ellipse">
            <a:avLst/>
          </a:prstGeom>
          <a:solidFill>
            <a:srgbClr val="EFC88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highlight>
                <a:srgbClr val="FFFF00"/>
              </a:highlight>
              <a:latin typeface="Arial"/>
              <a:ea typeface="Arial"/>
              <a:cs typeface="Arial"/>
              <a:sym typeface="Arial"/>
            </a:endParaRPr>
          </a:p>
        </p:txBody>
      </p:sp>
      <p:sp>
        <p:nvSpPr>
          <p:cNvPr id="37" name="Google Shape;37;p62"/>
          <p:cNvSpPr/>
          <p:nvPr/>
        </p:nvSpPr>
        <p:spPr>
          <a:xfrm>
            <a:off x="16375347" y="4738740"/>
            <a:ext cx="617018" cy="617018"/>
          </a:xfrm>
          <a:prstGeom prst="ellipse">
            <a:avLst/>
          </a:prstGeom>
          <a:solidFill>
            <a:srgbClr val="C7D3D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38" name="Google Shape;38;p62"/>
          <p:cNvSpPr/>
          <p:nvPr/>
        </p:nvSpPr>
        <p:spPr>
          <a:xfrm>
            <a:off x="16375347" y="6319884"/>
            <a:ext cx="617100" cy="617100"/>
          </a:xfrm>
          <a:prstGeom prst="ellipse">
            <a:avLst/>
          </a:prstGeom>
          <a:solidFill>
            <a:srgbClr val="CF5C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39" name="Google Shape;39;p62"/>
          <p:cNvSpPr/>
          <p:nvPr/>
        </p:nvSpPr>
        <p:spPr>
          <a:xfrm>
            <a:off x="16375347" y="3157596"/>
            <a:ext cx="617018" cy="617018"/>
          </a:xfrm>
          <a:prstGeom prst="ellipse">
            <a:avLst/>
          </a:prstGeom>
          <a:solidFill>
            <a:srgbClr val="162E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40" name="Google Shape;40;p62"/>
          <p:cNvSpPr/>
          <p:nvPr/>
        </p:nvSpPr>
        <p:spPr>
          <a:xfrm>
            <a:off x="16375347" y="3948168"/>
            <a:ext cx="617018" cy="617018"/>
          </a:xfrm>
          <a:prstGeom prst="ellipse">
            <a:avLst/>
          </a:prstGeom>
          <a:solidFill>
            <a:srgbClr val="FF8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41" name="Google Shape;41;p62"/>
          <p:cNvSpPr/>
          <p:nvPr/>
        </p:nvSpPr>
        <p:spPr>
          <a:xfrm>
            <a:off x="16375347" y="7110456"/>
            <a:ext cx="617018" cy="617018"/>
          </a:xfrm>
          <a:prstGeom prst="ellipse">
            <a:avLst/>
          </a:prstGeom>
          <a:solidFill>
            <a:srgbClr val="83978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42" name="Google Shape;42;p62"/>
          <p:cNvSpPr/>
          <p:nvPr/>
        </p:nvSpPr>
        <p:spPr>
          <a:xfrm>
            <a:off x="16375347" y="7901030"/>
            <a:ext cx="617018" cy="617018"/>
          </a:xfrm>
          <a:prstGeom prst="ellipse">
            <a:avLst/>
          </a:prstGeom>
          <a:solidFill>
            <a:srgbClr val="009FB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0248480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ontent Slide 1">
  <p:cSld name="Content Slide 1">
    <p:spTree>
      <p:nvGrpSpPr>
        <p:cNvPr id="1" name="Shape 43"/>
        <p:cNvGrpSpPr/>
        <p:nvPr/>
      </p:nvGrpSpPr>
      <p:grpSpPr>
        <a:xfrm>
          <a:off x="0" y="0"/>
          <a:ext cx="0" cy="0"/>
          <a:chOff x="0" y="0"/>
          <a:chExt cx="0" cy="0"/>
        </a:xfrm>
      </p:grpSpPr>
      <p:pic>
        <p:nvPicPr>
          <p:cNvPr id="44" name="Google Shape;44;g534a9e6529_0_640" descr="A close up of a logo&#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45" name="Google Shape;45;g534a9e6529_0_640"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46" name="Google Shape;46;g534a9e6529_0_640"/>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440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499494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_You_already_know">
    <p:spTree>
      <p:nvGrpSpPr>
        <p:cNvPr id="1" name=""/>
        <p:cNvGrpSpPr/>
        <p:nvPr/>
      </p:nvGrpSpPr>
      <p:grpSpPr>
        <a:xfrm>
          <a:off x="0" y="0"/>
          <a:ext cx="0" cy="0"/>
          <a:chOff x="0" y="0"/>
          <a:chExt cx="0" cy="0"/>
        </a:xfrm>
      </p:grpSpPr>
      <p:pic>
        <p:nvPicPr>
          <p:cNvPr id="3" name="Google Shape;26;p24">
            <a:extLst>
              <a:ext uri="{FF2B5EF4-FFF2-40B4-BE49-F238E27FC236}">
                <a16:creationId xmlns:a16="http://schemas.microsoft.com/office/drawing/2014/main" id="{6F1C32AD-6E65-45D9-86A4-DCDE0D32768F}"/>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4" name="Google Shape;30;p24">
            <a:extLst>
              <a:ext uri="{FF2B5EF4-FFF2-40B4-BE49-F238E27FC236}">
                <a16:creationId xmlns:a16="http://schemas.microsoft.com/office/drawing/2014/main" id="{26A301A2-0292-1A51-1C40-16AB99F30AB7}"/>
              </a:ext>
            </a:extLst>
          </p:cNvPr>
          <p:cNvSpPr/>
          <p:nvPr userDrawn="1"/>
        </p:nvSpPr>
        <p:spPr>
          <a:xfrm>
            <a:off x="5718038" y="322216"/>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lt1"/>
                </a:solidFill>
                <a:latin typeface="Open Sans"/>
                <a:ea typeface="Open Sans"/>
                <a:cs typeface="Open Sans"/>
                <a:sym typeface="Open Sans"/>
              </a:rPr>
              <a:t>You Already Know</a:t>
            </a:r>
            <a:endParaRPr sz="1400" b="0" i="0" u="none" strike="noStrike" cap="none" dirty="0">
              <a:solidFill>
                <a:srgbClr val="000000"/>
              </a:solidFill>
              <a:latin typeface="Arial"/>
              <a:ea typeface="Arial"/>
              <a:cs typeface="Arial"/>
              <a:sym typeface="Arial"/>
            </a:endParaRPr>
          </a:p>
        </p:txBody>
      </p:sp>
      <p:sp>
        <p:nvSpPr>
          <p:cNvPr id="2" name="Text Placeholder 4">
            <a:extLst>
              <a:ext uri="{FF2B5EF4-FFF2-40B4-BE49-F238E27FC236}">
                <a16:creationId xmlns:a16="http://schemas.microsoft.com/office/drawing/2014/main" id="{80BBD519-6780-E29A-51F9-BC84AACECBB8}"/>
              </a:ext>
            </a:extLst>
          </p:cNvPr>
          <p:cNvSpPr>
            <a:spLocks noGrp="1"/>
          </p:cNvSpPr>
          <p:nvPr>
            <p:ph type="body" sz="quarter" idx="13"/>
          </p:nvPr>
        </p:nvSpPr>
        <p:spPr>
          <a:xfrm>
            <a:off x="1250783" y="1512887"/>
            <a:ext cx="13732042" cy="6618287"/>
          </a:xfrm>
        </p:spPr>
        <p:txBody>
          <a:bodyPr/>
          <a:lstStyle>
            <a:lvl1pPr marL="0" indent="0">
              <a:buNone/>
              <a:defRPr/>
            </a:lvl1pPr>
            <a:lvl3pPr marL="1143000" indent="-228600">
              <a:buFont typeface="Courier New" panose="02070309020205020404" pitchFamily="49" charset="0"/>
              <a:buChar char="o"/>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34312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Recap" preserve="1" userDrawn="1">
  <p:cSld name="Recap">
    <p:spTree>
      <p:nvGrpSpPr>
        <p:cNvPr id="1" name="Shape 31"/>
        <p:cNvGrpSpPr/>
        <p:nvPr/>
      </p:nvGrpSpPr>
      <p:grpSpPr>
        <a:xfrm>
          <a:off x="0" y="0"/>
          <a:ext cx="0" cy="0"/>
          <a:chOff x="0" y="0"/>
          <a:chExt cx="0" cy="0"/>
        </a:xfrm>
      </p:grpSpPr>
      <p:pic>
        <p:nvPicPr>
          <p:cNvPr id="32" name="Google Shape;32;p25"/>
          <p:cNvPicPr preferRelativeResize="0"/>
          <p:nvPr/>
        </p:nvPicPr>
        <p:blipFill>
          <a:blip r:embed="rId2"/>
          <a:srcRect/>
          <a:stretch/>
        </p:blipFill>
        <p:spPr>
          <a:xfrm>
            <a:off x="0" y="0"/>
            <a:ext cx="16255999" cy="9143999"/>
          </a:xfrm>
          <a:prstGeom prst="rect">
            <a:avLst/>
          </a:prstGeom>
          <a:noFill/>
          <a:ln>
            <a:noFill/>
          </a:ln>
        </p:spPr>
      </p:pic>
      <p:pic>
        <p:nvPicPr>
          <p:cNvPr id="33" name="Google Shape;33;p25"/>
          <p:cNvPicPr preferRelativeResize="0"/>
          <p:nvPr/>
        </p:nvPicPr>
        <p:blipFill rotWithShape="1">
          <a:blip r:embed="rId3"/>
          <a:srcRect/>
          <a:stretch/>
        </p:blipFill>
        <p:spPr>
          <a:xfrm>
            <a:off x="0" y="0"/>
            <a:ext cx="16256000" cy="9144000"/>
          </a:xfrm>
          <a:prstGeom prst="rect">
            <a:avLst/>
          </a:prstGeom>
        </p:spPr>
      </p:pic>
      <p:sp>
        <p:nvSpPr>
          <p:cNvPr id="36" name="Google Shape;36;p25"/>
          <p:cNvSpPr/>
          <p:nvPr/>
        </p:nvSpPr>
        <p:spPr>
          <a:xfrm>
            <a:off x="352712" y="438867"/>
            <a:ext cx="2404969"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lt1"/>
                </a:solidFill>
                <a:latin typeface="Open Sans"/>
                <a:ea typeface="Open Sans"/>
                <a:cs typeface="Open Sans"/>
                <a:sym typeface="Open Sans"/>
              </a:rPr>
              <a:t>Recap</a:t>
            </a:r>
            <a:endParaRPr sz="1400" b="0" i="0" u="none" strike="noStrike" cap="none" dirty="0">
              <a:solidFill>
                <a:srgbClr val="000000"/>
              </a:solidFill>
              <a:latin typeface="Arial"/>
              <a:ea typeface="Arial"/>
              <a:cs typeface="Arial"/>
              <a:sym typeface="Arial"/>
            </a:endParaRPr>
          </a:p>
        </p:txBody>
      </p:sp>
      <p:sp>
        <p:nvSpPr>
          <p:cNvPr id="12" name="Google Shape;73;p29">
            <a:extLst>
              <a:ext uri="{FF2B5EF4-FFF2-40B4-BE49-F238E27FC236}">
                <a16:creationId xmlns:a16="http://schemas.microsoft.com/office/drawing/2014/main" id="{BA8E9C16-575E-F214-D660-349F8CD58800}"/>
              </a:ext>
            </a:extLst>
          </p:cNvPr>
          <p:cNvSpPr txBox="1">
            <a:spLocks noGrp="1"/>
          </p:cNvSpPr>
          <p:nvPr>
            <p:ph type="body" idx="10"/>
          </p:nvPr>
        </p:nvSpPr>
        <p:spPr>
          <a:xfrm>
            <a:off x="844889" y="1622017"/>
            <a:ext cx="10807533"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rgbClr val="3F3F3F"/>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
        <p:nvSpPr>
          <p:cNvPr id="13" name="Google Shape;29;p24">
            <a:extLst>
              <a:ext uri="{FF2B5EF4-FFF2-40B4-BE49-F238E27FC236}">
                <a16:creationId xmlns:a16="http://schemas.microsoft.com/office/drawing/2014/main" id="{A8352C58-E1B7-7AF5-20DA-4A18ECBF310C}"/>
              </a:ext>
            </a:extLst>
          </p:cNvPr>
          <p:cNvSpPr txBox="1">
            <a:spLocks noGrp="1"/>
          </p:cNvSpPr>
          <p:nvPr>
            <p:ph type="body" idx="11"/>
          </p:nvPr>
        </p:nvSpPr>
        <p:spPr>
          <a:xfrm>
            <a:off x="812800" y="2712304"/>
            <a:ext cx="10839622" cy="5527418"/>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rgbClr val="3F3F3F"/>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Tree>
    <p:extLst>
      <p:ext uri="{BB962C8B-B14F-4D97-AF65-F5344CB8AC3E}">
        <p14:creationId xmlns:p14="http://schemas.microsoft.com/office/powerpoint/2010/main" val="18924309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 day in the life" preserve="1" userDrawn="1">
  <p:cSld name="A day in the life">
    <p:spTree>
      <p:nvGrpSpPr>
        <p:cNvPr id="1" name="Shape 37"/>
        <p:cNvGrpSpPr/>
        <p:nvPr/>
      </p:nvGrpSpPr>
      <p:grpSpPr>
        <a:xfrm>
          <a:off x="0" y="0"/>
          <a:ext cx="0" cy="0"/>
          <a:chOff x="0" y="0"/>
          <a:chExt cx="0" cy="0"/>
        </a:xfrm>
      </p:grpSpPr>
      <p:pic>
        <p:nvPicPr>
          <p:cNvPr id="3" name="Picture 2">
            <a:extLst>
              <a:ext uri="{FF2B5EF4-FFF2-40B4-BE49-F238E27FC236}">
                <a16:creationId xmlns:a16="http://schemas.microsoft.com/office/drawing/2014/main" id="{CB03379F-6615-3946-F3DC-84DD58EC0F1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6255999" cy="9143999"/>
          </a:xfrm>
          <a:prstGeom prst="rect">
            <a:avLst/>
          </a:prstGeom>
        </p:spPr>
      </p:pic>
      <p:sp>
        <p:nvSpPr>
          <p:cNvPr id="6" name="Google Shape;73;p29">
            <a:extLst>
              <a:ext uri="{FF2B5EF4-FFF2-40B4-BE49-F238E27FC236}">
                <a16:creationId xmlns:a16="http://schemas.microsoft.com/office/drawing/2014/main" id="{47D8B3EC-6FC1-1D8C-89C7-6C535510F2DE}"/>
              </a:ext>
            </a:extLst>
          </p:cNvPr>
          <p:cNvSpPr txBox="1">
            <a:spLocks noGrp="1"/>
          </p:cNvSpPr>
          <p:nvPr>
            <p:ph type="body" idx="10"/>
          </p:nvPr>
        </p:nvSpPr>
        <p:spPr>
          <a:xfrm>
            <a:off x="844889" y="1622017"/>
            <a:ext cx="10807533"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rgbClr val="3F3F3F"/>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
        <p:nvSpPr>
          <p:cNvPr id="7" name="Google Shape;29;p24">
            <a:extLst>
              <a:ext uri="{FF2B5EF4-FFF2-40B4-BE49-F238E27FC236}">
                <a16:creationId xmlns:a16="http://schemas.microsoft.com/office/drawing/2014/main" id="{1D6B2300-6D1F-B115-8FF6-63B469079D08}"/>
              </a:ext>
            </a:extLst>
          </p:cNvPr>
          <p:cNvSpPr txBox="1">
            <a:spLocks noGrp="1"/>
          </p:cNvSpPr>
          <p:nvPr>
            <p:ph type="body" idx="11"/>
          </p:nvPr>
        </p:nvSpPr>
        <p:spPr>
          <a:xfrm>
            <a:off x="812800" y="2712304"/>
            <a:ext cx="10839622" cy="5527418"/>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rgbClr val="3F3F3F"/>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
        <p:nvSpPr>
          <p:cNvPr id="2" name="Google Shape;62;p29">
            <a:extLst>
              <a:ext uri="{FF2B5EF4-FFF2-40B4-BE49-F238E27FC236}">
                <a16:creationId xmlns:a16="http://schemas.microsoft.com/office/drawing/2014/main" id="{A8ED1C70-09C3-3416-0187-C1611F8017B4}"/>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232810655"/>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s_for_Aday_Recap">
    <p:spTree>
      <p:nvGrpSpPr>
        <p:cNvPr id="1" name=""/>
        <p:cNvGrpSpPr/>
        <p:nvPr/>
      </p:nvGrpSpPr>
      <p:grpSpPr>
        <a:xfrm>
          <a:off x="0" y="0"/>
          <a:ext cx="0" cy="0"/>
          <a:chOff x="0" y="0"/>
          <a:chExt cx="0" cy="0"/>
        </a:xfrm>
      </p:grpSpPr>
      <p:sp>
        <p:nvSpPr>
          <p:cNvPr id="11" name="Google Shape;73;p29">
            <a:extLst>
              <a:ext uri="{FF2B5EF4-FFF2-40B4-BE49-F238E27FC236}">
                <a16:creationId xmlns:a16="http://schemas.microsoft.com/office/drawing/2014/main" id="{B3939B18-51C6-B760-9847-DBF969067996}"/>
              </a:ext>
            </a:extLst>
          </p:cNvPr>
          <p:cNvSpPr txBox="1">
            <a:spLocks noGrp="1"/>
          </p:cNvSpPr>
          <p:nvPr>
            <p:ph type="body" idx="10"/>
          </p:nvPr>
        </p:nvSpPr>
        <p:spPr>
          <a:xfrm>
            <a:off x="844889" y="1512833"/>
            <a:ext cx="10807533" cy="903776"/>
          </a:xfrm>
          <a:prstGeom prst="rect">
            <a:avLst/>
          </a:prstGeom>
        </p:spPr>
        <p:txBody>
          <a:bodyPr vert="horz" lIns="91440" tIns="45720" rIns="91440" bIns="45720" rtlCol="0">
            <a:normAutofit/>
          </a:bodyPr>
          <a:lstStyle>
            <a:lvl1pPr marL="0" indent="0">
              <a:buFont typeface="Arial" panose="020B0604020202020204" pitchFamily="34" charset="0"/>
              <a:buNone/>
              <a:defRPr dirty="0"/>
            </a:lvl1pPr>
          </a:lstStyle>
          <a:p>
            <a:pPr marL="228600" lvl="0" indent="-228600"/>
            <a:endParaRPr/>
          </a:p>
        </p:txBody>
      </p:sp>
      <p:sp>
        <p:nvSpPr>
          <p:cNvPr id="5" name="Text Placeholder 4">
            <a:extLst>
              <a:ext uri="{FF2B5EF4-FFF2-40B4-BE49-F238E27FC236}">
                <a16:creationId xmlns:a16="http://schemas.microsoft.com/office/drawing/2014/main" id="{964B5EF1-B91C-9C3A-2571-75C7A1B0B8AF}"/>
              </a:ext>
            </a:extLst>
          </p:cNvPr>
          <p:cNvSpPr>
            <a:spLocks noGrp="1"/>
          </p:cNvSpPr>
          <p:nvPr>
            <p:ph type="body" sz="quarter" idx="12"/>
          </p:nvPr>
        </p:nvSpPr>
        <p:spPr>
          <a:xfrm>
            <a:off x="844550" y="2603500"/>
            <a:ext cx="10807700" cy="5538468"/>
          </a:xfrm>
        </p:spPr>
        <p:txBody>
          <a:bodyPr/>
          <a:lstStyle>
            <a:lvl1pPr marL="0" indent="0">
              <a:buNone/>
              <a:defRPr/>
            </a:lvl1pPr>
            <a:lvl3pPr marL="1143000" indent="-228600">
              <a:buFont typeface="Courier New" panose="02070309020205020404" pitchFamily="49" charset="0"/>
              <a:buChar char="o"/>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31808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earning Objectives" preserve="1" userDrawn="1">
  <p:cSld name="Learning Objectives">
    <p:spTree>
      <p:nvGrpSpPr>
        <p:cNvPr id="1" name="Shape 44"/>
        <p:cNvGrpSpPr/>
        <p:nvPr/>
      </p:nvGrpSpPr>
      <p:grpSpPr>
        <a:xfrm>
          <a:off x="0" y="0"/>
          <a:ext cx="0" cy="0"/>
          <a:chOff x="0" y="0"/>
          <a:chExt cx="0" cy="0"/>
        </a:xfrm>
      </p:grpSpPr>
      <p:pic>
        <p:nvPicPr>
          <p:cNvPr id="45" name="Google Shape;45;p27"/>
          <p:cNvPicPr preferRelativeResize="0">
            <a:picLocks noGrp="1" noRot="1" noMove="1" noResize="1" noEditPoints="1" noAdjustHandles="1" noChangeArrowheads="1" noChangeShapeType="1" noCrop="1"/>
          </p:cNvPicPr>
          <p:nvPr/>
        </p:nvPicPr>
        <p:blipFill>
          <a:blip r:embed="rId2"/>
          <a:srcRect/>
          <a:stretch/>
        </p:blipFill>
        <p:spPr>
          <a:xfrm>
            <a:off x="0" y="0"/>
            <a:ext cx="16255999" cy="9143999"/>
          </a:xfrm>
          <a:prstGeom prst="rect">
            <a:avLst/>
          </a:prstGeom>
        </p:spPr>
      </p:pic>
      <p:sp>
        <p:nvSpPr>
          <p:cNvPr id="47" name="Google Shape;47;p27"/>
          <p:cNvSpPr>
            <a:spLocks noGrp="1" noRot="1" noMove="1" noResize="1" noEditPoints="1" noAdjustHandles="1" noChangeArrowheads="1" noChangeShapeType="1"/>
          </p:cNvSpPr>
          <p:nvPr/>
        </p:nvSpPr>
        <p:spPr>
          <a:xfrm>
            <a:off x="2747395" y="274390"/>
            <a:ext cx="4819800" cy="5232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dirty="0">
                <a:solidFill>
                  <a:srgbClr val="3F3F3F"/>
                </a:solidFill>
                <a:latin typeface="Open Sans"/>
                <a:ea typeface="Open Sans"/>
                <a:cs typeface="Open Sans"/>
                <a:sym typeface="Open Sans"/>
              </a:rPr>
              <a:t>Learning Objectives</a:t>
            </a:r>
            <a:endParaRPr sz="1400" b="0" i="0" u="none" strike="noStrike" cap="none" dirty="0">
              <a:solidFill>
                <a:srgbClr val="000000"/>
              </a:solidFill>
              <a:latin typeface="Arial"/>
              <a:ea typeface="Arial"/>
              <a:cs typeface="Arial"/>
              <a:sym typeface="Arial"/>
            </a:endParaRPr>
          </a:p>
        </p:txBody>
      </p:sp>
      <p:sp>
        <p:nvSpPr>
          <p:cNvPr id="53" name="Google Shape;53;p27"/>
          <p:cNvSpPr>
            <a:spLocks noGrp="1" noRot="1" noMove="1" noResize="1" noEditPoints="1" noAdjustHandles="1" noChangeArrowheads="1" noChangeShapeType="1"/>
          </p:cNvSpPr>
          <p:nvPr/>
        </p:nvSpPr>
        <p:spPr>
          <a:xfrm>
            <a:off x="718944" y="1933649"/>
            <a:ext cx="7888027" cy="553212"/>
          </a:xfrm>
          <a:prstGeom prst="rect">
            <a:avLst/>
          </a:prstGeom>
          <a:noFill/>
          <a:ln>
            <a:noFill/>
          </a:ln>
        </p:spPr>
        <p:txBody>
          <a:bodyPr spcFirstLastPara="1" wrap="square" lIns="91425" tIns="0" rIns="91425" bIns="0" anchor="t" anchorCtr="0">
            <a:norm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dirty="0">
                <a:solidFill>
                  <a:srgbClr val="3F3F3F"/>
                </a:solidFill>
                <a:latin typeface="Open Sans"/>
                <a:ea typeface="Open Sans"/>
                <a:cs typeface="Open Sans"/>
                <a:sym typeface="Open Sans"/>
              </a:rPr>
              <a:t>By the end of this lesson, you will be able to:</a:t>
            </a:r>
            <a:endParaRPr dirty="0"/>
          </a:p>
        </p:txBody>
      </p:sp>
      <p:sp>
        <p:nvSpPr>
          <p:cNvPr id="5" name="Brandline_LVC">
            <a:extLst>
              <a:ext uri="{FF2B5EF4-FFF2-40B4-BE49-F238E27FC236}">
                <a16:creationId xmlns:a16="http://schemas.microsoft.com/office/drawing/2014/main" id="{78567AD7-7BF8-45E8-DB3F-F2D6FE361A28}"/>
              </a:ext>
            </a:extLst>
          </p:cNvPr>
          <p:cNvSpPr>
            <a:spLocks noGrp="1" noRot="1" noMove="1" noResize="1" noEditPoints="1" noAdjustHandles="1" noChangeArrowheads="1" noChangeShapeType="1"/>
          </p:cNvSpPr>
          <p:nvPr userDrawn="1"/>
        </p:nvSpPr>
        <p:spPr>
          <a:xfrm>
            <a:off x="2967652" y="837660"/>
            <a:ext cx="4391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4">
            <a:extLst>
              <a:ext uri="{FF2B5EF4-FFF2-40B4-BE49-F238E27FC236}">
                <a16:creationId xmlns:a16="http://schemas.microsoft.com/office/drawing/2014/main" id="{6384E7AB-95CF-3870-72EE-80D1C6CB172C}"/>
              </a:ext>
            </a:extLst>
          </p:cNvPr>
          <p:cNvSpPr>
            <a:spLocks noGrp="1"/>
          </p:cNvSpPr>
          <p:nvPr>
            <p:ph type="body" sz="quarter" idx="11" hasCustomPrompt="1"/>
          </p:nvPr>
        </p:nvSpPr>
        <p:spPr>
          <a:xfrm>
            <a:off x="1332875" y="2758746"/>
            <a:ext cx="9036000" cy="1011600"/>
          </a:xfrm>
        </p:spPr>
        <p:txBody>
          <a:bodyPr vert="horz" lIns="91440" tIns="45720" rIns="91440" bIns="45720" rtlCol="0" anchor="t">
            <a:normAutofit/>
          </a:bodyPr>
          <a:lstStyle>
            <a:lvl1pPr marL="0" indent="0">
              <a:buNone/>
              <a:defRPr lang="en-GB" dirty="0"/>
            </a:lvl1pPr>
          </a:lstStyle>
          <a:p>
            <a:pPr marL="228600" lvl="0" indent="-228600">
              <a:spcBef>
                <a:spcPts val="0"/>
              </a:spcBef>
            </a:pPr>
            <a:r>
              <a:rPr lang="en-GB"/>
              <a:t>Click to add text</a:t>
            </a:r>
          </a:p>
        </p:txBody>
      </p:sp>
      <p:sp>
        <p:nvSpPr>
          <p:cNvPr id="7" name="Text Placeholder 4">
            <a:extLst>
              <a:ext uri="{FF2B5EF4-FFF2-40B4-BE49-F238E27FC236}">
                <a16:creationId xmlns:a16="http://schemas.microsoft.com/office/drawing/2014/main" id="{50792C23-1841-F349-D944-8E77CAED48FD}"/>
              </a:ext>
            </a:extLst>
          </p:cNvPr>
          <p:cNvSpPr>
            <a:spLocks noGrp="1"/>
          </p:cNvSpPr>
          <p:nvPr>
            <p:ph type="body" sz="quarter" idx="12" hasCustomPrompt="1"/>
          </p:nvPr>
        </p:nvSpPr>
        <p:spPr>
          <a:xfrm>
            <a:off x="1332356" y="3558751"/>
            <a:ext cx="9036000" cy="1011600"/>
          </a:xfrm>
        </p:spPr>
        <p:txBody>
          <a:bodyPr anchor="t"/>
          <a:lstStyle>
            <a:lvl1pPr marL="0" indent="0">
              <a:lnSpc>
                <a:spcPct val="114000"/>
              </a:lnSpc>
              <a:spcBef>
                <a:spcPts val="0"/>
              </a:spcBef>
              <a:buFont typeface="Arial" panose="020B0604020202020204" pitchFamily="34" charset="0"/>
              <a:buNone/>
              <a:defRPr/>
            </a:lvl1pPr>
            <a:lvl2pPr>
              <a:spcBef>
                <a:spcPts val="0"/>
              </a:spcBef>
              <a:defRPr/>
            </a:lvl2pPr>
            <a:lvl3pPr>
              <a:spcBef>
                <a:spcPts val="0"/>
              </a:spcBef>
              <a:defRPr/>
            </a:lvl3pPr>
          </a:lstStyle>
          <a:p>
            <a:pPr lvl="0"/>
            <a:r>
              <a:rPr lang="en-GB"/>
              <a:t>Click to add text</a:t>
            </a:r>
          </a:p>
        </p:txBody>
      </p:sp>
      <p:sp>
        <p:nvSpPr>
          <p:cNvPr id="8" name="Text Placeholder 4">
            <a:extLst>
              <a:ext uri="{FF2B5EF4-FFF2-40B4-BE49-F238E27FC236}">
                <a16:creationId xmlns:a16="http://schemas.microsoft.com/office/drawing/2014/main" id="{7746234C-6D4D-7050-90E1-5A68C852394F}"/>
              </a:ext>
            </a:extLst>
          </p:cNvPr>
          <p:cNvSpPr>
            <a:spLocks noGrp="1"/>
          </p:cNvSpPr>
          <p:nvPr>
            <p:ph type="body" sz="quarter" idx="13" hasCustomPrompt="1"/>
          </p:nvPr>
        </p:nvSpPr>
        <p:spPr>
          <a:xfrm>
            <a:off x="1331837" y="4383470"/>
            <a:ext cx="9036000" cy="1011600"/>
          </a:xfrm>
        </p:spPr>
        <p:txBody>
          <a:bodyPr anchor="t"/>
          <a:lstStyle>
            <a:lvl1pPr marL="0" indent="0">
              <a:lnSpc>
                <a:spcPct val="114000"/>
              </a:lnSpc>
              <a:spcBef>
                <a:spcPts val="0"/>
              </a:spcBef>
              <a:buFont typeface="Arial" panose="020B0604020202020204" pitchFamily="34" charset="0"/>
              <a:buNone/>
              <a:defRPr/>
            </a:lvl1pPr>
            <a:lvl2pPr>
              <a:spcBef>
                <a:spcPts val="0"/>
              </a:spcBef>
              <a:defRPr/>
            </a:lvl2pPr>
            <a:lvl3pPr>
              <a:spcBef>
                <a:spcPts val="0"/>
              </a:spcBef>
              <a:defRPr/>
            </a:lvl3pPr>
          </a:lstStyle>
          <a:p>
            <a:pPr lvl="0"/>
            <a:r>
              <a:rPr lang="en-GB"/>
              <a:t>Click to add text</a:t>
            </a:r>
          </a:p>
        </p:txBody>
      </p:sp>
      <p:sp>
        <p:nvSpPr>
          <p:cNvPr id="9" name="Text Placeholder 4">
            <a:extLst>
              <a:ext uri="{FF2B5EF4-FFF2-40B4-BE49-F238E27FC236}">
                <a16:creationId xmlns:a16="http://schemas.microsoft.com/office/drawing/2014/main" id="{DF9AB914-01CE-78D6-02EB-58EA39C5A159}"/>
              </a:ext>
            </a:extLst>
          </p:cNvPr>
          <p:cNvSpPr>
            <a:spLocks noGrp="1"/>
          </p:cNvSpPr>
          <p:nvPr>
            <p:ph type="body" sz="quarter" idx="14" hasCustomPrompt="1"/>
          </p:nvPr>
        </p:nvSpPr>
        <p:spPr>
          <a:xfrm>
            <a:off x="1332873" y="5195833"/>
            <a:ext cx="9034445" cy="1010072"/>
          </a:xfrm>
        </p:spPr>
        <p:txBody>
          <a:bodyPr anchor="t"/>
          <a:lstStyle>
            <a:lvl1pPr marL="0" indent="0">
              <a:lnSpc>
                <a:spcPct val="114000"/>
              </a:lnSpc>
              <a:spcBef>
                <a:spcPts val="0"/>
              </a:spcBef>
              <a:buFont typeface="Arial" panose="020B0604020202020204" pitchFamily="34" charset="0"/>
              <a:buNone/>
              <a:defRPr/>
            </a:lvl1pPr>
            <a:lvl2pPr>
              <a:spcBef>
                <a:spcPts val="0"/>
              </a:spcBef>
              <a:defRPr/>
            </a:lvl2pPr>
            <a:lvl3pPr>
              <a:spcBef>
                <a:spcPts val="0"/>
              </a:spcBef>
              <a:defRPr/>
            </a:lvl3pPr>
          </a:lstStyle>
          <a:p>
            <a:pPr lvl="0"/>
            <a:r>
              <a:rPr lang="en-GB"/>
              <a:t>Click to add text</a:t>
            </a:r>
          </a:p>
        </p:txBody>
      </p:sp>
      <p:grpSp>
        <p:nvGrpSpPr>
          <p:cNvPr id="13" name="Group 12">
            <a:extLst>
              <a:ext uri="{FF2B5EF4-FFF2-40B4-BE49-F238E27FC236}">
                <a16:creationId xmlns:a16="http://schemas.microsoft.com/office/drawing/2014/main" id="{16B8C86D-690C-8679-0C89-F4D009576CAF}"/>
              </a:ext>
            </a:extLst>
          </p:cNvPr>
          <p:cNvGrpSpPr>
            <a:grpSpLocks/>
          </p:cNvGrpSpPr>
          <p:nvPr userDrawn="1"/>
        </p:nvGrpSpPr>
        <p:grpSpPr>
          <a:xfrm>
            <a:off x="1239953" y="642551"/>
            <a:ext cx="4011669" cy="4670397"/>
            <a:chOff x="1239953" y="642551"/>
            <a:chExt cx="4011669" cy="4670397"/>
          </a:xfrm>
        </p:grpSpPr>
        <p:sp>
          <p:nvSpPr>
            <p:cNvPr id="2" name="Rectangle 1">
              <a:extLst>
                <a:ext uri="{FF2B5EF4-FFF2-40B4-BE49-F238E27FC236}">
                  <a16:creationId xmlns:a16="http://schemas.microsoft.com/office/drawing/2014/main" id="{1DB747F5-5266-DDBF-8B8B-6AF78984F4A6}"/>
                </a:ext>
              </a:extLst>
            </p:cNvPr>
            <p:cNvSpPr>
              <a:spLocks/>
            </p:cNvSpPr>
            <p:nvPr userDrawn="1"/>
          </p:nvSpPr>
          <p:spPr>
            <a:xfrm>
              <a:off x="2967652" y="642551"/>
              <a:ext cx="2283970" cy="1495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2FFF687B-5B53-6973-9596-70BBBD72EE56}"/>
                </a:ext>
              </a:extLst>
            </p:cNvPr>
            <p:cNvSpPr>
              <a:spLocks/>
            </p:cNvSpPr>
            <p:nvPr userDrawn="1"/>
          </p:nvSpPr>
          <p:spPr>
            <a:xfrm>
              <a:off x="1239953" y="2290530"/>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452DB3C-19AB-7AF5-B459-CAF2AF2C0973}"/>
                </a:ext>
              </a:extLst>
            </p:cNvPr>
            <p:cNvSpPr>
              <a:spLocks/>
            </p:cNvSpPr>
            <p:nvPr userDrawn="1"/>
          </p:nvSpPr>
          <p:spPr>
            <a:xfrm>
              <a:off x="1332872" y="3094469"/>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4C3C8E8-C94E-EE19-7794-FFC583E56915}"/>
                </a:ext>
              </a:extLst>
            </p:cNvPr>
            <p:cNvSpPr>
              <a:spLocks/>
            </p:cNvSpPr>
            <p:nvPr userDrawn="1"/>
          </p:nvSpPr>
          <p:spPr>
            <a:xfrm>
              <a:off x="1332872" y="3903123"/>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0958B4A-72D3-24FF-4B57-C742B90B61FC}"/>
                </a:ext>
              </a:extLst>
            </p:cNvPr>
            <p:cNvSpPr>
              <a:spLocks/>
            </p:cNvSpPr>
            <p:nvPr userDrawn="1"/>
          </p:nvSpPr>
          <p:spPr>
            <a:xfrm>
              <a:off x="1332872" y="4718948"/>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85267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opic Name" preserve="1" userDrawn="1">
  <p:cSld name="Topic Name">
    <p:spTree>
      <p:nvGrpSpPr>
        <p:cNvPr id="1" name="Shape 54"/>
        <p:cNvGrpSpPr/>
        <p:nvPr/>
      </p:nvGrpSpPr>
      <p:grpSpPr>
        <a:xfrm>
          <a:off x="0" y="0"/>
          <a:ext cx="0" cy="0"/>
          <a:chOff x="0" y="0"/>
          <a:chExt cx="0" cy="0"/>
        </a:xfrm>
      </p:grpSpPr>
      <p:pic>
        <p:nvPicPr>
          <p:cNvPr id="55" name="Google Shape;55;p28"/>
          <p:cNvPicPr preferRelativeResize="0"/>
          <p:nvPr/>
        </p:nvPicPr>
        <p:blipFill>
          <a:blip r:embed="rId2"/>
          <a:srcRect/>
          <a:stretch/>
        </p:blipFill>
        <p:spPr>
          <a:xfrm>
            <a:off x="0" y="0"/>
            <a:ext cx="16255998" cy="9143999"/>
          </a:xfrm>
          <a:prstGeom prst="rect">
            <a:avLst/>
          </a:prstGeom>
          <a:noFill/>
          <a:ln>
            <a:noFill/>
          </a:ln>
        </p:spPr>
      </p:pic>
      <p:sp>
        <p:nvSpPr>
          <p:cNvPr id="3" name="Google Shape;57;p28">
            <a:extLst>
              <a:ext uri="{FF2B5EF4-FFF2-40B4-BE49-F238E27FC236}">
                <a16:creationId xmlns:a16="http://schemas.microsoft.com/office/drawing/2014/main" id="{B82D352B-96E6-AAAA-F1D6-C3BB62225E8B}"/>
              </a:ext>
            </a:extLst>
          </p:cNvPr>
          <p:cNvSpPr txBox="1">
            <a:spLocks noGrp="1"/>
          </p:cNvSpPr>
          <p:nvPr>
            <p:ph type="body" idx="10"/>
          </p:nvPr>
        </p:nvSpPr>
        <p:spPr>
          <a:xfrm>
            <a:off x="0" y="4114800"/>
            <a:ext cx="16256001" cy="914400"/>
          </a:xfrm>
          <a:prstGeom prst="rect">
            <a:avLst/>
          </a:prstGeom>
          <a:noFill/>
          <a:ln>
            <a:noFill/>
          </a:ln>
        </p:spPr>
        <p:txBody>
          <a:bodyPr spcFirstLastPara="1" wrap="square" lIns="91425" tIns="91425" rIns="91425" bIns="91425" anchor="t" anchorCtr="0">
            <a:noAutofit/>
          </a:bodyPr>
          <a:lstStyle>
            <a:lvl1pPr marL="0" lvl="0" indent="0" algn="ctr">
              <a:lnSpc>
                <a:spcPct val="114000"/>
              </a:lnSpc>
              <a:spcBef>
                <a:spcPts val="0"/>
              </a:spcBef>
              <a:spcAft>
                <a:spcPts val="0"/>
              </a:spcAft>
              <a:buSzPts val="2800"/>
              <a:buNone/>
              <a:defRPr sz="2800" b="1" i="0" u="none" strike="noStrike" cap="none">
                <a:solidFill>
                  <a:srgbClr val="404040"/>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357739730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2.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B8547DCB-0B93-88B9-E345-AFD101D616BF}"/>
              </a:ext>
            </a:extLst>
          </p:cNvPr>
          <p:cNvSpPr>
            <a:spLocks noGrp="1"/>
          </p:cNvSpPr>
          <p:nvPr>
            <p:ph type="title"/>
          </p:nvPr>
        </p:nvSpPr>
        <p:spPr>
          <a:xfrm>
            <a:off x="1117600" y="487363"/>
            <a:ext cx="14020800" cy="1766887"/>
          </a:xfrm>
          <a:prstGeom prst="rect">
            <a:avLst/>
          </a:prstGeom>
        </p:spPr>
        <p:txBody>
          <a:bodyPr vert="horz" lIns="91440" tIns="45720" rIns="91440" bIns="45720" rtlCol="0" anchor="ctr">
            <a:normAutofit/>
          </a:bodyPr>
          <a:lstStyle/>
          <a:p>
            <a:pPr marL="0" lvl="0" indent="0">
              <a:lnSpc>
                <a:spcPct val="114000"/>
              </a:lnSpc>
              <a:spcBef>
                <a:spcPts val="0"/>
              </a:spcBef>
              <a:buFont typeface="Arial" panose="020B0604020202020204" pitchFamily="34" charset="0"/>
            </a:pPr>
            <a:endParaRPr lang="en-US"/>
          </a:p>
        </p:txBody>
      </p:sp>
      <p:sp>
        <p:nvSpPr>
          <p:cNvPr id="9" name="Text Placeholder 2">
            <a:extLst>
              <a:ext uri="{FF2B5EF4-FFF2-40B4-BE49-F238E27FC236}">
                <a16:creationId xmlns:a16="http://schemas.microsoft.com/office/drawing/2014/main" id="{4140D4C3-76A5-7AB4-F1FA-F4CE290D17B5}"/>
              </a:ext>
            </a:extLst>
          </p:cNvPr>
          <p:cNvSpPr>
            <a:spLocks noGrp="1"/>
          </p:cNvSpPr>
          <p:nvPr>
            <p:ph type="body" idx="1"/>
          </p:nvPr>
        </p:nvSpPr>
        <p:spPr>
          <a:xfrm>
            <a:off x="1117600" y="2433638"/>
            <a:ext cx="14020800" cy="5802312"/>
          </a:xfrm>
          <a:prstGeom prst="rect">
            <a:avLst/>
          </a:prstGeom>
        </p:spPr>
        <p:txBody>
          <a:bodyPr vert="horz" lIns="91440" tIns="45720" rIns="91440" bIns="45720" rtlCol="0">
            <a:normAutofit/>
          </a:bodyPr>
          <a:lstStyle/>
          <a:p>
            <a:pPr marL="0" lvl="0" indent="0">
              <a:lnSpc>
                <a:spcPct val="114000"/>
              </a:lnSpc>
              <a:buNone/>
            </a:pPr>
            <a:r>
              <a:rPr lang="en-GB"/>
              <a:t>Click to edit Master text styles</a:t>
            </a:r>
          </a:p>
          <a:p>
            <a:pPr lvl="1">
              <a:lnSpc>
                <a:spcPct val="114000"/>
              </a:lnSpc>
              <a:spcBef>
                <a:spcPts val="1000"/>
              </a:spcBef>
            </a:pPr>
            <a:r>
              <a:rPr lang="en-GB"/>
              <a:t>Second level</a:t>
            </a:r>
          </a:p>
          <a:p>
            <a:pPr lvl="2">
              <a:lnSpc>
                <a:spcPct val="114000"/>
              </a:lnSpc>
              <a:spcBef>
                <a:spcPts val="1000"/>
              </a:spcBef>
              <a:buSzPct val="100000"/>
              <a:buFont typeface="Courier New" panose="02070309020205020404" pitchFamily="49" charset="0"/>
              <a:buChar char="o"/>
            </a:pPr>
            <a:r>
              <a:rPr lang="en-GB"/>
              <a:t>Third level</a:t>
            </a:r>
          </a:p>
        </p:txBody>
      </p:sp>
      <p:pic>
        <p:nvPicPr>
          <p:cNvPr id="3" name="Picture 2" descr="A picture containing black, darkness&#10;&#10;Description automatically generated" hidden="1">
            <a:extLst>
              <a:ext uri="{FF2B5EF4-FFF2-40B4-BE49-F238E27FC236}">
                <a16:creationId xmlns:a16="http://schemas.microsoft.com/office/drawing/2014/main" id="{D0996812-ACEF-2708-D65E-97AE86E32B51}"/>
              </a:ext>
            </a:extLst>
          </p:cNvPr>
          <p:cNvPicPr>
            <a:picLocks noGrp="1" noRot="1" noChangeAspect="1" noMove="1" noResize="1" noEditPoints="1" noAdjustHandles="1" noChangeArrowheads="1" noChangeShapeType="1" noCrop="1"/>
          </p:cNvPicPr>
          <p:nvPr userDrawn="1"/>
        </p:nvPicPr>
        <p:blipFill>
          <a:blip r:embed="rId38">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pic>
        <p:nvPicPr>
          <p:cNvPr id="4" name="Picture 3" descr="A picture containing screenshot, black" hidden="1">
            <a:extLst>
              <a:ext uri="{FF2B5EF4-FFF2-40B4-BE49-F238E27FC236}">
                <a16:creationId xmlns:a16="http://schemas.microsoft.com/office/drawing/2014/main" id="{712B286F-481C-B9B0-34AE-7EEBE053DE33}"/>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Tree>
    <p:extLst>
      <p:ext uri="{BB962C8B-B14F-4D97-AF65-F5344CB8AC3E}">
        <p14:creationId xmlns:p14="http://schemas.microsoft.com/office/powerpoint/2010/main" val="3368593342"/>
      </p:ext>
    </p:extLst>
  </p:cSld>
  <p:clrMap bg1="lt1" tx1="dk1" bg2="lt2" tx2="dk2" accent1="accent1" accent2="accent2" accent3="accent3" accent4="accent4" accent5="accent5" accent6="accent6" hlink="hlink" folHlink="folHlink"/>
  <p:sldLayoutIdLst>
    <p:sldLayoutId id="2147483674"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706" r:id="rId13"/>
    <p:sldLayoutId id="2147483707" r:id="rId14"/>
    <p:sldLayoutId id="2147483708"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5" r:id="rId31"/>
    <p:sldLayoutId id="2147483709" r:id="rId32"/>
    <p:sldLayoutId id="2147483710" r:id="rId33"/>
    <p:sldLayoutId id="2147483711" r:id="rId34"/>
    <p:sldLayoutId id="2147483712" r:id="rId35"/>
    <p:sldLayoutId id="2147483713" r:id="rId36"/>
  </p:sldLayoutIdLst>
  <p:txStyles>
    <p:titleStyle>
      <a:lvl1pPr algn="l" defTabSz="914400" rtl="0" eaLnBrk="1" latinLnBrk="0" hangingPunct="1">
        <a:lnSpc>
          <a:spcPct val="114000"/>
        </a:lnSpc>
        <a:spcBef>
          <a:spcPct val="0"/>
        </a:spcBef>
        <a:buNone/>
        <a:defRPr lang="en-US" sz="220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6" userDrawn="1">
          <p15:clr>
            <a:srgbClr val="5ACBF0"/>
          </p15:clr>
        </p15:guide>
        <p15:guide id="2" pos="5120" userDrawn="1">
          <p15:clr>
            <a:srgbClr val="000000"/>
          </p15:clr>
        </p15:guide>
        <p15:guide id="3" orient="horz" pos="2880" userDrawn="1">
          <p15:clr>
            <a:srgbClr val="000000"/>
          </p15:clr>
        </p15:guide>
        <p15:guide id="4" orient="horz" pos="5184" userDrawn="1">
          <p15:clr>
            <a:srgbClr val="5ACBF0"/>
          </p15:clr>
        </p15:guide>
        <p15:guide id="5" pos="1016" userDrawn="1">
          <p15:clr>
            <a:srgbClr val="5ACBF0"/>
          </p15:clr>
        </p15:guide>
        <p15:guide id="6" pos="512" userDrawn="1">
          <p15:clr>
            <a:srgbClr val="F26B43"/>
          </p15:clr>
        </p15:guide>
        <p15:guide id="7" pos="9224" userDrawn="1">
          <p15:clr>
            <a:srgbClr val="5ACBF0"/>
          </p15:clr>
        </p15:guide>
        <p15:guide id="8" pos="9728" userDrawn="1">
          <p15:clr>
            <a:srgbClr val="F26B43"/>
          </p15:clr>
        </p15:guide>
        <p15:guide id="9" orient="horz" pos="288" userDrawn="1">
          <p15:clr>
            <a:srgbClr val="F26B43"/>
          </p15:clr>
        </p15:guide>
        <p15:guide id="10" orient="horz" pos="5472" userDrawn="1">
          <p15:clr>
            <a:srgbClr val="F26B43"/>
          </p15:clr>
        </p15:guide>
        <p15:guide id="11" pos="8576" userDrawn="1">
          <p15:clr>
            <a:srgbClr val="5ACBF0"/>
          </p15:clr>
        </p15:guide>
        <p15:guide id="12" pos="8192" userDrawn="1">
          <p15:clr>
            <a:srgbClr val="5ACBF0"/>
          </p15:clr>
        </p15:guide>
        <p15:guide id="13" pos="1664" userDrawn="1">
          <p15:clr>
            <a:srgbClr val="5ACBF0"/>
          </p15:clr>
        </p15:guide>
        <p15:guide id="14" pos="2048"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2" name="Text Placeholder 1">
            <a:extLst>
              <a:ext uri="{FF2B5EF4-FFF2-40B4-BE49-F238E27FC236}">
                <a16:creationId xmlns:a16="http://schemas.microsoft.com/office/drawing/2014/main" id="{3732EEDA-D2EC-B01C-397C-658FE2CD59B2}"/>
              </a:ext>
            </a:extLst>
          </p:cNvPr>
          <p:cNvSpPr>
            <a:spLocks noGrp="1"/>
          </p:cNvSpPr>
          <p:nvPr>
            <p:ph type="body" idx="10"/>
          </p:nvPr>
        </p:nvSpPr>
        <p:spPr>
          <a:xfrm>
            <a:off x="653386" y="4114800"/>
            <a:ext cx="7835706" cy="914400"/>
          </a:xfrm>
        </p:spPr>
        <p:txBody>
          <a:bodyPr/>
          <a:lstStyle/>
          <a:p>
            <a:r>
              <a:rPr lang="en-IN" dirty="0"/>
              <a:t>Programming Refresher​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cxnSp>
        <p:nvCxnSpPr>
          <p:cNvPr id="511" name="Google Shape;511;p14"/>
          <p:cNvCxnSpPr/>
          <p:nvPr/>
        </p:nvCxnSpPr>
        <p:spPr>
          <a:xfrm>
            <a:off x="379417" y="4943627"/>
            <a:ext cx="15880800" cy="15000"/>
          </a:xfrm>
          <a:prstGeom prst="straightConnector1">
            <a:avLst/>
          </a:prstGeom>
          <a:noFill/>
          <a:ln w="9525" cap="flat" cmpd="sng">
            <a:solidFill>
              <a:srgbClr val="323F4F"/>
            </a:solidFill>
            <a:prstDash val="solid"/>
            <a:round/>
            <a:headEnd type="none" w="sm" len="sm"/>
            <a:tailEnd type="none" w="sm" len="sm"/>
          </a:ln>
        </p:spPr>
      </p:cxnSp>
      <p:cxnSp>
        <p:nvCxnSpPr>
          <p:cNvPr id="512" name="Google Shape;512;p14"/>
          <p:cNvCxnSpPr/>
          <p:nvPr/>
        </p:nvCxnSpPr>
        <p:spPr>
          <a:xfrm rot="5400000">
            <a:off x="1144861" y="4372159"/>
            <a:ext cx="1129200" cy="0"/>
          </a:xfrm>
          <a:prstGeom prst="straightConnector1">
            <a:avLst/>
          </a:prstGeom>
          <a:noFill/>
          <a:ln w="19050" cap="flat" cmpd="sng">
            <a:solidFill>
              <a:schemeClr val="accent1"/>
            </a:solidFill>
            <a:prstDash val="solid"/>
            <a:round/>
            <a:headEnd type="none" w="sm" len="sm"/>
            <a:tailEnd type="oval" w="med" len="med"/>
          </a:ln>
        </p:spPr>
      </p:cxnSp>
      <p:sp>
        <p:nvSpPr>
          <p:cNvPr id="513" name="Google Shape;513;p14"/>
          <p:cNvSpPr/>
          <p:nvPr/>
        </p:nvSpPr>
        <p:spPr>
          <a:xfrm>
            <a:off x="1088989" y="2549144"/>
            <a:ext cx="1243200" cy="1243500"/>
          </a:xfrm>
          <a:prstGeom prst="arc">
            <a:avLst>
              <a:gd name="adj1" fmla="val 918567"/>
              <a:gd name="adj2" fmla="val 9672644"/>
            </a:avLst>
          </a:prstGeom>
          <a:noFill/>
          <a:ln w="1905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1000"/>
              </a:spcBef>
              <a:spcAft>
                <a:spcPts val="0"/>
              </a:spcAft>
              <a:buClr>
                <a:srgbClr val="000000"/>
              </a:buClr>
              <a:buSzPts val="889"/>
              <a:buFont typeface="Arial"/>
              <a:buNone/>
            </a:pPr>
            <a:endParaRPr sz="889" i="0" u="none" strike="noStrike" cap="none"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14" name="Google Shape;514;p14"/>
          <p:cNvSpPr/>
          <p:nvPr/>
        </p:nvSpPr>
        <p:spPr>
          <a:xfrm>
            <a:off x="1224454" y="2684772"/>
            <a:ext cx="972300" cy="972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15000"/>
              </a:lnSpc>
              <a:spcBef>
                <a:spcPts val="1000"/>
              </a:spcBef>
              <a:spcAft>
                <a:spcPts val="0"/>
              </a:spcAft>
              <a:buClr>
                <a:srgbClr val="000000"/>
              </a:buClr>
              <a:buSzPts val="3200"/>
              <a:buFont typeface="Arial"/>
              <a:buNone/>
            </a:pPr>
            <a:r>
              <a:rPr lang="en-US" sz="3200" i="0" u="none" strike="noStrike" cap="none"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Arial"/>
              </a:rPr>
              <a:t>1</a:t>
            </a:r>
            <a:endParaRPr sz="1400" i="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15" name="Google Shape;515;p14"/>
          <p:cNvSpPr txBox="1"/>
          <p:nvPr/>
        </p:nvSpPr>
        <p:spPr>
          <a:xfrm>
            <a:off x="2430680" y="3940743"/>
            <a:ext cx="3337408" cy="834887"/>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1000"/>
              </a:spcBef>
              <a:spcAft>
                <a:spcPts val="0"/>
              </a:spcAft>
              <a:buClr>
                <a:srgbClr val="000000"/>
              </a:buClr>
              <a:buSzPts val="2200"/>
              <a:buFont typeface="Arial"/>
              <a:buNone/>
            </a:pPr>
            <a:r>
              <a:rPr lang="en-US" sz="2200" b="1" i="0" u="none" strike="noStrike" cap="none" dirty="0">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Programming Basics</a:t>
            </a:r>
            <a:endParaRPr sz="1400" i="0" u="none" strike="noStrike" cap="none" dirty="0">
              <a:solidFill>
                <a:srgbClr val="3F3F3F"/>
              </a:solidFill>
              <a:latin typeface="Open Sans" panose="020B0606030504020204" pitchFamily="34" charset="0"/>
              <a:ea typeface="Open Sans" panose="020B0606030504020204" pitchFamily="34" charset="0"/>
              <a:cs typeface="Open Sans" panose="020B0606030504020204" pitchFamily="34" charset="0"/>
              <a:sym typeface="Arial"/>
            </a:endParaRPr>
          </a:p>
        </p:txBody>
      </p:sp>
      <p:cxnSp>
        <p:nvCxnSpPr>
          <p:cNvPr id="516" name="Google Shape;516;p14"/>
          <p:cNvCxnSpPr/>
          <p:nvPr/>
        </p:nvCxnSpPr>
        <p:spPr>
          <a:xfrm rot="-5400000">
            <a:off x="3574314" y="5508332"/>
            <a:ext cx="1129200" cy="0"/>
          </a:xfrm>
          <a:prstGeom prst="straightConnector1">
            <a:avLst/>
          </a:prstGeom>
          <a:noFill/>
          <a:ln w="19050" cap="flat" cmpd="sng">
            <a:solidFill>
              <a:schemeClr val="accent2"/>
            </a:solidFill>
            <a:prstDash val="solid"/>
            <a:round/>
            <a:headEnd type="none" w="sm" len="sm"/>
            <a:tailEnd type="oval" w="med" len="med"/>
          </a:ln>
        </p:spPr>
      </p:cxnSp>
      <p:sp>
        <p:nvSpPr>
          <p:cNvPr id="517" name="Google Shape;517;p14"/>
          <p:cNvSpPr/>
          <p:nvPr/>
        </p:nvSpPr>
        <p:spPr>
          <a:xfrm rot="10800000" flipH="1">
            <a:off x="3518448" y="6087847"/>
            <a:ext cx="1243200" cy="1243500"/>
          </a:xfrm>
          <a:prstGeom prst="arc">
            <a:avLst>
              <a:gd name="adj1" fmla="val 918567"/>
              <a:gd name="adj2" fmla="val 9672644"/>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1000"/>
              </a:spcBef>
              <a:spcAft>
                <a:spcPts val="0"/>
              </a:spcAft>
              <a:buClr>
                <a:srgbClr val="000000"/>
              </a:buClr>
              <a:buSzPts val="889"/>
              <a:buFont typeface="Arial"/>
              <a:buNone/>
            </a:pPr>
            <a:endParaRPr sz="889" i="0" u="none" strike="noStrike" cap="none"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18" name="Google Shape;518;p14"/>
          <p:cNvSpPr/>
          <p:nvPr/>
        </p:nvSpPr>
        <p:spPr>
          <a:xfrm>
            <a:off x="3653910" y="6223408"/>
            <a:ext cx="972300" cy="9723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15000"/>
              </a:lnSpc>
              <a:spcBef>
                <a:spcPts val="1000"/>
              </a:spcBef>
              <a:spcAft>
                <a:spcPts val="0"/>
              </a:spcAft>
              <a:buClr>
                <a:srgbClr val="000000"/>
              </a:buClr>
              <a:buSzPts val="3200"/>
              <a:buFont typeface="Arial"/>
              <a:buNone/>
            </a:pPr>
            <a:r>
              <a:rPr lang="en-US" sz="3200" i="0" u="none" strike="noStrike" cap="none"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Arial"/>
              </a:rPr>
              <a:t>2</a:t>
            </a:r>
            <a:endParaRPr sz="1400" i="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19" name="Google Shape;519;p14"/>
          <p:cNvSpPr txBox="1"/>
          <p:nvPr/>
        </p:nvSpPr>
        <p:spPr>
          <a:xfrm>
            <a:off x="5312416" y="5246083"/>
            <a:ext cx="3200601" cy="899014"/>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1000"/>
              </a:spcBef>
              <a:spcAft>
                <a:spcPts val="0"/>
              </a:spcAft>
              <a:buClr>
                <a:srgbClr val="000000"/>
              </a:buClr>
              <a:buSzPts val="2200"/>
              <a:buFont typeface="Arial"/>
              <a:buNone/>
            </a:pPr>
            <a:r>
              <a:rPr lang="en-US" sz="2200" b="1" i="0" u="none" strike="noStrike" cap="none" dirty="0">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Introduction to Python Programming</a:t>
            </a:r>
            <a:endParaRPr sz="1400" i="0" u="none" strike="noStrike" cap="none" dirty="0">
              <a:solidFill>
                <a:srgbClr val="3F3F3F"/>
              </a:solidFill>
              <a:latin typeface="Open Sans" panose="020B0606030504020204" pitchFamily="34" charset="0"/>
              <a:ea typeface="Open Sans" panose="020B0606030504020204" pitchFamily="34" charset="0"/>
              <a:cs typeface="Open Sans" panose="020B0606030504020204" pitchFamily="34" charset="0"/>
              <a:sym typeface="Arial"/>
            </a:endParaRPr>
          </a:p>
        </p:txBody>
      </p:sp>
      <p:cxnSp>
        <p:nvCxnSpPr>
          <p:cNvPr id="520" name="Google Shape;520;p14"/>
          <p:cNvCxnSpPr/>
          <p:nvPr/>
        </p:nvCxnSpPr>
        <p:spPr>
          <a:xfrm rot="5400000">
            <a:off x="6363756" y="4363018"/>
            <a:ext cx="1129200" cy="0"/>
          </a:xfrm>
          <a:prstGeom prst="straightConnector1">
            <a:avLst/>
          </a:prstGeom>
          <a:noFill/>
          <a:ln w="19050" cap="flat" cmpd="sng">
            <a:solidFill>
              <a:schemeClr val="accent3"/>
            </a:solidFill>
            <a:prstDash val="solid"/>
            <a:round/>
            <a:headEnd type="none" w="sm" len="sm"/>
            <a:tailEnd type="oval" w="med" len="med"/>
          </a:ln>
        </p:spPr>
      </p:cxnSp>
      <p:sp>
        <p:nvSpPr>
          <p:cNvPr id="521" name="Google Shape;521;p14"/>
          <p:cNvSpPr/>
          <p:nvPr/>
        </p:nvSpPr>
        <p:spPr>
          <a:xfrm>
            <a:off x="6307885" y="2540003"/>
            <a:ext cx="1243200" cy="1243500"/>
          </a:xfrm>
          <a:prstGeom prst="arc">
            <a:avLst>
              <a:gd name="adj1" fmla="val 918567"/>
              <a:gd name="adj2" fmla="val 9672644"/>
            </a:avLst>
          </a:prstGeom>
          <a:noFill/>
          <a:ln w="1905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1000"/>
              </a:spcBef>
              <a:spcAft>
                <a:spcPts val="0"/>
              </a:spcAft>
              <a:buClr>
                <a:srgbClr val="000000"/>
              </a:buClr>
              <a:buSzPts val="889"/>
              <a:buFont typeface="Arial"/>
              <a:buNone/>
            </a:pPr>
            <a:endParaRPr sz="889" i="0" u="none" strike="noStrike" cap="none"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22" name="Google Shape;522;p14"/>
          <p:cNvSpPr/>
          <p:nvPr/>
        </p:nvSpPr>
        <p:spPr>
          <a:xfrm>
            <a:off x="6443350" y="2675630"/>
            <a:ext cx="972300" cy="9723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15000"/>
              </a:lnSpc>
              <a:spcBef>
                <a:spcPts val="1000"/>
              </a:spcBef>
              <a:spcAft>
                <a:spcPts val="0"/>
              </a:spcAft>
              <a:buClr>
                <a:srgbClr val="000000"/>
              </a:buClr>
              <a:buSzPts val="3200"/>
              <a:buFont typeface="Arial"/>
              <a:buNone/>
            </a:pPr>
            <a:r>
              <a:rPr lang="en-US" sz="3200" i="0" u="none" strike="noStrike" cap="none"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Arial"/>
              </a:rPr>
              <a:t>3</a:t>
            </a:r>
            <a:endParaRPr sz="1400" i="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cxnSp>
        <p:nvCxnSpPr>
          <p:cNvPr id="524" name="Google Shape;524;p14"/>
          <p:cNvCxnSpPr/>
          <p:nvPr/>
        </p:nvCxnSpPr>
        <p:spPr>
          <a:xfrm rot="-5400000">
            <a:off x="8745214" y="5523413"/>
            <a:ext cx="1129200" cy="0"/>
          </a:xfrm>
          <a:prstGeom prst="straightConnector1">
            <a:avLst/>
          </a:prstGeom>
          <a:noFill/>
          <a:ln w="19050" cap="flat" cmpd="sng">
            <a:solidFill>
              <a:schemeClr val="accent4"/>
            </a:solidFill>
            <a:prstDash val="solid"/>
            <a:round/>
            <a:headEnd type="none" w="sm" len="sm"/>
            <a:tailEnd type="oval" w="med" len="med"/>
          </a:ln>
        </p:spPr>
      </p:cxnSp>
      <p:sp>
        <p:nvSpPr>
          <p:cNvPr id="525" name="Google Shape;525;p14"/>
          <p:cNvSpPr/>
          <p:nvPr/>
        </p:nvSpPr>
        <p:spPr>
          <a:xfrm rot="10800000" flipH="1">
            <a:off x="8689346" y="6102928"/>
            <a:ext cx="1243200" cy="1243500"/>
          </a:xfrm>
          <a:prstGeom prst="arc">
            <a:avLst>
              <a:gd name="adj1" fmla="val 918567"/>
              <a:gd name="adj2" fmla="val 9672644"/>
            </a:avLst>
          </a:prstGeom>
          <a:no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1000"/>
              </a:spcBef>
              <a:spcAft>
                <a:spcPts val="0"/>
              </a:spcAft>
              <a:buClr>
                <a:srgbClr val="000000"/>
              </a:buClr>
              <a:buSzPts val="889"/>
              <a:buFont typeface="Arial"/>
              <a:buNone/>
            </a:pPr>
            <a:endParaRPr sz="889" i="0" u="none" strike="noStrike" cap="none"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26" name="Google Shape;526;p14"/>
          <p:cNvSpPr/>
          <p:nvPr/>
        </p:nvSpPr>
        <p:spPr>
          <a:xfrm>
            <a:off x="8824809" y="6238489"/>
            <a:ext cx="972300" cy="9723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15000"/>
              </a:lnSpc>
              <a:spcBef>
                <a:spcPts val="1000"/>
              </a:spcBef>
              <a:spcAft>
                <a:spcPts val="0"/>
              </a:spcAft>
              <a:buClr>
                <a:srgbClr val="000000"/>
              </a:buClr>
              <a:buSzPts val="3200"/>
              <a:buFont typeface="Arial"/>
              <a:buNone/>
            </a:pPr>
            <a:r>
              <a:rPr lang="en-US" sz="3200" i="0" u="none" strike="noStrike" cap="none"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Arial"/>
              </a:rPr>
              <a:t>4</a:t>
            </a:r>
            <a:endParaRPr sz="1400" i="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28" name="Google Shape;528;p14"/>
          <p:cNvSpPr txBox="1"/>
          <p:nvPr/>
        </p:nvSpPr>
        <p:spPr>
          <a:xfrm>
            <a:off x="518114" y="5184231"/>
            <a:ext cx="2401241" cy="819004"/>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1000"/>
              </a:spcBef>
              <a:spcAft>
                <a:spcPts val="0"/>
              </a:spcAft>
              <a:buClr>
                <a:srgbClr val="000000"/>
              </a:buClr>
              <a:buSzPts val="2200"/>
              <a:buFont typeface="Arial"/>
              <a:buNone/>
            </a:pPr>
            <a:r>
              <a:rPr lang="en-US" sz="2200" b="1" i="0" u="none" strike="noStrike" cap="none" dirty="0">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Course Introduction</a:t>
            </a:r>
            <a:endParaRPr sz="2200" b="1" i="0" u="none" strike="noStrike" cap="none" dirty="0">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
        <p:nvSpPr>
          <p:cNvPr id="5" name="Brandline_LVC">
            <a:extLst>
              <a:ext uri="{FF2B5EF4-FFF2-40B4-BE49-F238E27FC236}">
                <a16:creationId xmlns:a16="http://schemas.microsoft.com/office/drawing/2014/main" id="{46D0CC21-3B7A-CCFF-FA76-6AA4DF4DE9CB}"/>
              </a:ext>
            </a:extLst>
          </p:cNvPr>
          <p:cNvSpPr/>
          <p:nvPr/>
        </p:nvSpPr>
        <p:spPr>
          <a:xfrm>
            <a:off x="6477000" y="818864"/>
            <a:ext cx="33120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itle 2">
            <a:extLst>
              <a:ext uri="{FF2B5EF4-FFF2-40B4-BE49-F238E27FC236}">
                <a16:creationId xmlns:a16="http://schemas.microsoft.com/office/drawing/2014/main" id="{A632C64F-EAC2-02AF-6B90-270183830E83}"/>
              </a:ext>
            </a:extLst>
          </p:cNvPr>
          <p:cNvSpPr>
            <a:spLocks noGrp="1"/>
          </p:cNvSpPr>
          <p:nvPr>
            <p:ph type="title"/>
          </p:nvPr>
        </p:nvSpPr>
        <p:spPr/>
        <p:txBody>
          <a:bodyPr/>
          <a:lstStyle/>
          <a:p>
            <a:r>
              <a:rPr lang="en-US" dirty="0">
                <a:sym typeface="Open Sans"/>
              </a:rPr>
              <a:t>Course Outline</a:t>
            </a:r>
            <a:endParaRPr lang="en-US" dirty="0"/>
          </a:p>
        </p:txBody>
      </p:sp>
      <p:cxnSp>
        <p:nvCxnSpPr>
          <p:cNvPr id="2" name="Google Shape;535;p5">
            <a:extLst>
              <a:ext uri="{FF2B5EF4-FFF2-40B4-BE49-F238E27FC236}">
                <a16:creationId xmlns:a16="http://schemas.microsoft.com/office/drawing/2014/main" id="{789C5123-21E1-35C7-A0DB-117A0FD0511E}"/>
              </a:ext>
            </a:extLst>
          </p:cNvPr>
          <p:cNvCxnSpPr/>
          <p:nvPr/>
        </p:nvCxnSpPr>
        <p:spPr>
          <a:xfrm rot="5400000">
            <a:off x="11314754" y="4372159"/>
            <a:ext cx="1129200" cy="0"/>
          </a:xfrm>
          <a:prstGeom prst="straightConnector1">
            <a:avLst/>
          </a:prstGeom>
          <a:noFill/>
          <a:ln w="19050" cap="flat" cmpd="sng">
            <a:solidFill>
              <a:schemeClr val="accent1"/>
            </a:solidFill>
            <a:prstDash val="solid"/>
            <a:round/>
            <a:headEnd type="none" w="sm" len="sm"/>
            <a:tailEnd type="oval" w="med" len="med"/>
          </a:ln>
        </p:spPr>
      </p:cxnSp>
      <p:sp>
        <p:nvSpPr>
          <p:cNvPr id="4" name="Google Shape;536;p5">
            <a:extLst>
              <a:ext uri="{FF2B5EF4-FFF2-40B4-BE49-F238E27FC236}">
                <a16:creationId xmlns:a16="http://schemas.microsoft.com/office/drawing/2014/main" id="{B5648C4F-9B47-4CB4-99C7-48E73A101C82}"/>
              </a:ext>
            </a:extLst>
          </p:cNvPr>
          <p:cNvSpPr/>
          <p:nvPr/>
        </p:nvSpPr>
        <p:spPr>
          <a:xfrm>
            <a:off x="11258882" y="2549144"/>
            <a:ext cx="1243200" cy="1243500"/>
          </a:xfrm>
          <a:prstGeom prst="arc">
            <a:avLst>
              <a:gd name="adj1" fmla="val 918567"/>
              <a:gd name="adj2" fmla="val 9672644"/>
            </a:avLst>
          </a:prstGeom>
          <a:noFill/>
          <a:ln w="1905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1000"/>
              </a:spcBef>
              <a:spcAft>
                <a:spcPts val="0"/>
              </a:spcAft>
              <a:buClr>
                <a:srgbClr val="000000"/>
              </a:buClr>
              <a:buSzPts val="889"/>
              <a:buFont typeface="Arial"/>
              <a:buNone/>
            </a:pPr>
            <a:endParaRPr sz="889" i="0" u="none" strike="noStrike" cap="none"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 name="Google Shape;537;p5">
            <a:extLst>
              <a:ext uri="{FF2B5EF4-FFF2-40B4-BE49-F238E27FC236}">
                <a16:creationId xmlns:a16="http://schemas.microsoft.com/office/drawing/2014/main" id="{55E327A0-70E1-A358-C7C6-160AC8C6B4EE}"/>
              </a:ext>
            </a:extLst>
          </p:cNvPr>
          <p:cNvSpPr/>
          <p:nvPr/>
        </p:nvSpPr>
        <p:spPr>
          <a:xfrm>
            <a:off x="11394347" y="2684772"/>
            <a:ext cx="972300" cy="9723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15000"/>
              </a:lnSpc>
              <a:spcBef>
                <a:spcPts val="1000"/>
              </a:spcBef>
              <a:spcAft>
                <a:spcPts val="0"/>
              </a:spcAft>
              <a:buClr>
                <a:srgbClr val="000000"/>
              </a:buClr>
              <a:buSzPts val="3200"/>
              <a:buFont typeface="Arial"/>
              <a:buNone/>
            </a:pPr>
            <a:r>
              <a:rPr lang="en-US" sz="3200" i="0" u="none" strike="noStrike" cap="none"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Arial"/>
              </a:rPr>
              <a:t>5</a:t>
            </a:r>
            <a:endParaRPr sz="1400" i="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7" name="Google Shape;538;p5">
            <a:extLst>
              <a:ext uri="{FF2B5EF4-FFF2-40B4-BE49-F238E27FC236}">
                <a16:creationId xmlns:a16="http://schemas.microsoft.com/office/drawing/2014/main" id="{B63A87F1-4118-EDE6-D2A8-E44BE7483D28}"/>
              </a:ext>
            </a:extLst>
          </p:cNvPr>
          <p:cNvSpPr txBox="1"/>
          <p:nvPr/>
        </p:nvSpPr>
        <p:spPr>
          <a:xfrm>
            <a:off x="13413026" y="3651536"/>
            <a:ext cx="2505259" cy="1007588"/>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1000"/>
              </a:spcBef>
              <a:spcAft>
                <a:spcPts val="0"/>
              </a:spcAft>
              <a:buClr>
                <a:srgbClr val="000000"/>
              </a:buClr>
              <a:buSzPts val="2200"/>
              <a:buFont typeface="Arial"/>
              <a:buNone/>
            </a:pPr>
            <a:r>
              <a:rPr lang="en-US" sz="2200" b="1" i="0" u="none" strike="noStrike" cap="none" dirty="0">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Python Functions</a:t>
            </a:r>
            <a:endParaRPr sz="1400" i="0" u="none" strike="noStrike" cap="none" dirty="0">
              <a:solidFill>
                <a:srgbClr val="3F3F3F"/>
              </a:solidFill>
              <a:latin typeface="Open Sans" panose="020B0606030504020204" pitchFamily="34" charset="0"/>
              <a:ea typeface="Open Sans" panose="020B0606030504020204" pitchFamily="34" charset="0"/>
              <a:cs typeface="Open Sans" panose="020B0606030504020204" pitchFamily="34" charset="0"/>
              <a:sym typeface="Arial"/>
            </a:endParaRPr>
          </a:p>
        </p:txBody>
      </p:sp>
      <p:cxnSp>
        <p:nvCxnSpPr>
          <p:cNvPr id="8" name="Google Shape;539;p5">
            <a:extLst>
              <a:ext uri="{FF2B5EF4-FFF2-40B4-BE49-F238E27FC236}">
                <a16:creationId xmlns:a16="http://schemas.microsoft.com/office/drawing/2014/main" id="{E4F39610-41D1-D3F3-0ED2-BB58BE212127}"/>
              </a:ext>
            </a:extLst>
          </p:cNvPr>
          <p:cNvCxnSpPr/>
          <p:nvPr/>
        </p:nvCxnSpPr>
        <p:spPr>
          <a:xfrm rot="-5400000">
            <a:off x="14101056" y="5508332"/>
            <a:ext cx="1129200" cy="0"/>
          </a:xfrm>
          <a:prstGeom prst="straightConnector1">
            <a:avLst/>
          </a:prstGeom>
          <a:noFill/>
          <a:ln w="19050" cap="flat" cmpd="sng">
            <a:solidFill>
              <a:schemeClr val="accent2"/>
            </a:solidFill>
            <a:prstDash val="solid"/>
            <a:round/>
            <a:headEnd type="none" w="sm" len="sm"/>
            <a:tailEnd type="oval" w="med" len="med"/>
          </a:ln>
        </p:spPr>
      </p:cxnSp>
      <p:sp>
        <p:nvSpPr>
          <p:cNvPr id="9" name="Google Shape;540;p5">
            <a:extLst>
              <a:ext uri="{FF2B5EF4-FFF2-40B4-BE49-F238E27FC236}">
                <a16:creationId xmlns:a16="http://schemas.microsoft.com/office/drawing/2014/main" id="{75B99C05-286A-3ECE-08F8-9547E3B93F98}"/>
              </a:ext>
            </a:extLst>
          </p:cNvPr>
          <p:cNvSpPr/>
          <p:nvPr/>
        </p:nvSpPr>
        <p:spPr>
          <a:xfrm rot="10800000" flipH="1">
            <a:off x="14045190" y="6087847"/>
            <a:ext cx="1243200" cy="1243500"/>
          </a:xfrm>
          <a:prstGeom prst="arc">
            <a:avLst>
              <a:gd name="adj1" fmla="val 918567"/>
              <a:gd name="adj2" fmla="val 9672644"/>
            </a:avLst>
          </a:prstGeom>
          <a:no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1000"/>
              </a:spcBef>
              <a:spcAft>
                <a:spcPts val="0"/>
              </a:spcAft>
              <a:buClr>
                <a:srgbClr val="000000"/>
              </a:buClr>
              <a:buSzPts val="889"/>
              <a:buFont typeface="Arial"/>
              <a:buNone/>
            </a:pPr>
            <a:endParaRPr sz="889" i="0" u="none" strike="noStrike" cap="none"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0" name="Google Shape;541;p5">
            <a:extLst>
              <a:ext uri="{FF2B5EF4-FFF2-40B4-BE49-F238E27FC236}">
                <a16:creationId xmlns:a16="http://schemas.microsoft.com/office/drawing/2014/main" id="{BFEEC2F8-0977-CA57-EC45-431235634C26}"/>
              </a:ext>
            </a:extLst>
          </p:cNvPr>
          <p:cNvSpPr/>
          <p:nvPr/>
        </p:nvSpPr>
        <p:spPr>
          <a:xfrm>
            <a:off x="14180652" y="6223408"/>
            <a:ext cx="972300" cy="9723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15000"/>
              </a:lnSpc>
              <a:spcBef>
                <a:spcPts val="1000"/>
              </a:spcBef>
              <a:spcAft>
                <a:spcPts val="0"/>
              </a:spcAft>
              <a:buClr>
                <a:srgbClr val="000000"/>
              </a:buClr>
              <a:buSzPts val="3200"/>
              <a:buFont typeface="Arial"/>
              <a:buNone/>
            </a:pPr>
            <a:r>
              <a:rPr lang="en-US" sz="3200" i="0" u="none" strike="noStrike" cap="none"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Arial"/>
              </a:rPr>
              <a:t>6</a:t>
            </a:r>
            <a:endParaRPr sz="1400" i="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1" name="Google Shape;549;p5">
            <a:extLst>
              <a:ext uri="{FF2B5EF4-FFF2-40B4-BE49-F238E27FC236}">
                <a16:creationId xmlns:a16="http://schemas.microsoft.com/office/drawing/2014/main" id="{0BBB714D-3DE9-731A-3AB1-2837A61BA900}"/>
              </a:ext>
            </a:extLst>
          </p:cNvPr>
          <p:cNvSpPr txBox="1"/>
          <p:nvPr/>
        </p:nvSpPr>
        <p:spPr>
          <a:xfrm>
            <a:off x="9911588" y="5246083"/>
            <a:ext cx="3867000" cy="1021704"/>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1000"/>
              </a:spcBef>
              <a:spcAft>
                <a:spcPts val="0"/>
              </a:spcAft>
              <a:buClr>
                <a:srgbClr val="000000"/>
              </a:buClr>
              <a:buSzPts val="2200"/>
              <a:buFont typeface="Arial"/>
              <a:buNone/>
            </a:pPr>
            <a:r>
              <a:rPr lang="en-US" sz="2200" b="1" i="0" u="none" strike="noStrike" cap="none" dirty="0">
                <a:solidFill>
                  <a:srgbClr val="3F3F3F"/>
                </a:solidFill>
                <a:latin typeface="Open Sans" panose="020B0606030504020204" pitchFamily="34" charset="0"/>
                <a:ea typeface="Open Sans" panose="020B0606030504020204" pitchFamily="34" charset="0"/>
                <a:cs typeface="Open Sans" panose="020B0606030504020204" pitchFamily="34" charset="0"/>
                <a:sym typeface="Open Sans"/>
              </a:rPr>
              <a:t>Conditional Statements and Loops</a:t>
            </a:r>
            <a:endParaRPr sz="1400" i="0" u="none" strike="noStrike" cap="none" dirty="0">
              <a:solidFill>
                <a:srgbClr val="3F3F3F"/>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4" name="TextBox 13">
            <a:extLst>
              <a:ext uri="{FF2B5EF4-FFF2-40B4-BE49-F238E27FC236}">
                <a16:creationId xmlns:a16="http://schemas.microsoft.com/office/drawing/2014/main" id="{5B946967-AC37-8D9D-7AB5-8B2F7CC8EDDA}"/>
              </a:ext>
            </a:extLst>
          </p:cNvPr>
          <p:cNvSpPr txBox="1"/>
          <p:nvPr/>
        </p:nvSpPr>
        <p:spPr>
          <a:xfrm>
            <a:off x="7752302" y="3874465"/>
            <a:ext cx="3115023" cy="810286"/>
          </a:xfrm>
          <a:prstGeom prst="rect">
            <a:avLst/>
          </a:prstGeom>
          <a:noFill/>
        </p:spPr>
        <p:txBody>
          <a:bodyPr wrap="square">
            <a:spAutoFit/>
          </a:bodyPr>
          <a:lstStyle/>
          <a:p>
            <a:pPr algn="ctr" fontAlgn="b">
              <a:lnSpc>
                <a:spcPct val="115000"/>
              </a:lnSpc>
            </a:pPr>
            <a:r>
              <a:rPr lang="en-US" sz="2200" b="1" i="0" u="none" strike="noStrike" dirty="0">
                <a:solidFill>
                  <a:srgbClr val="404040"/>
                </a:solidFill>
                <a:effectLst/>
                <a:latin typeface="Open Sans" panose="020B0606030504020204" pitchFamily="34" charset="0"/>
                <a:ea typeface="Open Sans" panose="020B0606030504020204" pitchFamily="34" charset="0"/>
                <a:cs typeface="Open Sans" panose="020B0606030504020204" pitchFamily="34" charset="0"/>
              </a:rPr>
              <a:t>Python Data Types and Operators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ga0cd415747_0_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dirty="0"/>
              <a:t>Programming Basics</a:t>
            </a:r>
            <a:endParaRPr dirty="0"/>
          </a:p>
        </p:txBody>
      </p:sp>
      <p:grpSp>
        <p:nvGrpSpPr>
          <p:cNvPr id="560" name="Google Shape;560;ga0cd415747_0_9"/>
          <p:cNvGrpSpPr/>
          <p:nvPr/>
        </p:nvGrpSpPr>
        <p:grpSpPr>
          <a:xfrm>
            <a:off x="8128545" y="3216768"/>
            <a:ext cx="5922571" cy="2755886"/>
            <a:chOff x="8920480" y="2921126"/>
            <a:chExt cx="5648960" cy="2468628"/>
          </a:xfrm>
        </p:grpSpPr>
        <p:sp>
          <p:nvSpPr>
            <p:cNvPr id="561" name="Google Shape;561;ga0cd415747_0_9"/>
            <p:cNvSpPr/>
            <p:nvPr/>
          </p:nvSpPr>
          <p:spPr>
            <a:xfrm>
              <a:off x="8920480" y="2921126"/>
              <a:ext cx="5648960" cy="2468628"/>
            </a:xfrm>
            <a:prstGeom prst="roundRect">
              <a:avLst>
                <a:gd name="adj" fmla="val 11498"/>
              </a:avLst>
            </a:prstGeom>
            <a:solidFill>
              <a:srgbClr val="D3E8C6"/>
            </a:solidFill>
            <a:ln w="25400" cap="flat" cmpd="sng">
              <a:solidFill>
                <a:srgbClr val="A8D08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sp>
          <p:nvSpPr>
            <p:cNvPr id="562" name="Google Shape;562;ga0cd415747_0_9"/>
            <p:cNvSpPr/>
            <p:nvPr/>
          </p:nvSpPr>
          <p:spPr>
            <a:xfrm>
              <a:off x="8935933" y="3073180"/>
              <a:ext cx="5618053" cy="2164520"/>
            </a:xfrm>
            <a:prstGeom prst="rect">
              <a:avLst/>
            </a:prstGeom>
            <a:noFill/>
            <a:ln>
              <a:noFill/>
            </a:ln>
          </p:spPr>
          <p:txBody>
            <a:bodyPr spcFirstLastPara="1" wrap="square" lIns="91425" tIns="45700" rIns="91425" bIns="45700" anchor="ctr" anchorCtr="0">
              <a:noAutofit/>
            </a:bodyPr>
            <a:lstStyle/>
            <a:p>
              <a:pPr marL="457200" marR="0" lvl="0" indent="-355600" algn="l" rtl="0">
                <a:lnSpc>
                  <a:spcPct val="115000"/>
                </a:lnSpc>
                <a:spcBef>
                  <a:spcPts val="1000"/>
                </a:spcBef>
                <a:spcAft>
                  <a:spcPts val="0"/>
                </a:spcAft>
                <a:buClr>
                  <a:schemeClr val="dk1"/>
                </a:buClr>
                <a:buSzPts val="2000"/>
                <a:buFont typeface="Open Sans"/>
                <a:buChar char="●"/>
              </a:pPr>
              <a:r>
                <a:rPr lang="en-US" sz="2200" b="0" i="0" u="none" strike="noStrike" cap="none" dirty="0">
                  <a:solidFill>
                    <a:srgbClr val="404040"/>
                  </a:solidFill>
                  <a:latin typeface="Open Sans"/>
                  <a:ea typeface="Open Sans"/>
                  <a:cs typeface="Open Sans"/>
                  <a:sym typeface="Open Sans"/>
                </a:rPr>
                <a:t>Provides an overview of </a:t>
              </a:r>
              <a:r>
                <a:rPr lang="en-US" sz="2200" dirty="0">
                  <a:solidFill>
                    <a:srgbClr val="404040"/>
                  </a:solidFill>
                  <a:latin typeface="Open Sans"/>
                  <a:ea typeface="Open Sans"/>
                  <a:cs typeface="Open Sans"/>
                  <a:sym typeface="Open Sans"/>
                </a:rPr>
                <a:t>software</a:t>
              </a:r>
              <a:endParaRPr sz="2200" b="0" i="0" u="none" strike="noStrike" cap="none" dirty="0">
                <a:solidFill>
                  <a:srgbClr val="404040"/>
                </a:solidFill>
                <a:latin typeface="Open Sans"/>
                <a:ea typeface="Open Sans"/>
                <a:cs typeface="Open Sans"/>
                <a:sym typeface="Open Sans"/>
              </a:endParaRPr>
            </a:p>
            <a:p>
              <a:pPr marL="457200" marR="0" lvl="0" indent="-355600" algn="l" rtl="0">
                <a:lnSpc>
                  <a:spcPct val="115000"/>
                </a:lnSpc>
                <a:spcBef>
                  <a:spcPts val="1000"/>
                </a:spcBef>
                <a:spcAft>
                  <a:spcPts val="0"/>
                </a:spcAft>
                <a:buClr>
                  <a:schemeClr val="dk1"/>
                </a:buClr>
                <a:buSzPts val="2000"/>
                <a:buFont typeface="Open Sans"/>
                <a:buChar char="●"/>
              </a:pPr>
              <a:r>
                <a:rPr lang="en-US" sz="2200" b="0" i="0" u="none" strike="noStrike" cap="none" dirty="0">
                  <a:solidFill>
                    <a:srgbClr val="404040"/>
                  </a:solidFill>
                  <a:latin typeface="Open Sans"/>
                  <a:ea typeface="Open Sans"/>
                  <a:cs typeface="Open Sans"/>
                  <a:sym typeface="Open Sans"/>
                </a:rPr>
                <a:t>Lists the different programming models</a:t>
              </a:r>
              <a:endParaRPr dirty="0"/>
            </a:p>
            <a:p>
              <a:pPr marL="457200" marR="0" lvl="0" indent="-355600" algn="l" rtl="0">
                <a:lnSpc>
                  <a:spcPct val="115000"/>
                </a:lnSpc>
                <a:spcBef>
                  <a:spcPts val="1000"/>
                </a:spcBef>
                <a:spcAft>
                  <a:spcPts val="0"/>
                </a:spcAft>
                <a:buClr>
                  <a:schemeClr val="dk1"/>
                </a:buClr>
                <a:buSzPts val="2000"/>
                <a:buFont typeface="Open Sans"/>
                <a:buChar char="●"/>
              </a:pPr>
              <a:r>
                <a:rPr lang="en-US" sz="2200" b="0" i="0" u="none" strike="noStrike" cap="none" dirty="0">
                  <a:solidFill>
                    <a:srgbClr val="404040"/>
                  </a:solidFill>
                  <a:latin typeface="Open Sans"/>
                  <a:ea typeface="Open Sans"/>
                  <a:cs typeface="Open Sans"/>
                  <a:sym typeface="Open Sans"/>
                </a:rPr>
                <a:t>Explains the structure of programming</a:t>
              </a:r>
              <a:endParaRPr sz="2200" b="0" i="0" u="none" strike="noStrike" cap="none" dirty="0">
                <a:solidFill>
                  <a:srgbClr val="404040"/>
                </a:solidFill>
                <a:latin typeface="Open Sans"/>
                <a:ea typeface="Open Sans"/>
                <a:cs typeface="Open Sans"/>
                <a:sym typeface="Open Sans"/>
              </a:endParaRPr>
            </a:p>
          </p:txBody>
        </p:sp>
      </p:grpSp>
      <p:sp>
        <p:nvSpPr>
          <p:cNvPr id="563" name="Google Shape;563;ga0cd415747_0_9"/>
          <p:cNvSpPr/>
          <p:nvPr/>
        </p:nvSpPr>
        <p:spPr>
          <a:xfrm>
            <a:off x="1778000" y="1817204"/>
            <a:ext cx="12700000" cy="381000"/>
          </a:xfrm>
          <a:prstGeom prst="rect">
            <a:avLst/>
          </a:prstGeom>
          <a:no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200" b="0" i="0" u="none" strike="noStrike" cap="none" dirty="0">
                <a:solidFill>
                  <a:srgbClr val="404040"/>
                </a:solidFill>
                <a:latin typeface="Open Sans"/>
                <a:ea typeface="Open Sans"/>
                <a:cs typeface="Open Sans"/>
                <a:sym typeface="Open Sans"/>
              </a:rPr>
              <a:t>This lesson outlines the following concepts:</a:t>
            </a:r>
            <a:endParaRPr dirty="0"/>
          </a:p>
        </p:txBody>
      </p:sp>
      <p:grpSp>
        <p:nvGrpSpPr>
          <p:cNvPr id="564" name="Google Shape;564;ga0cd415747_0_9"/>
          <p:cNvGrpSpPr/>
          <p:nvPr/>
        </p:nvGrpSpPr>
        <p:grpSpPr>
          <a:xfrm>
            <a:off x="2552376" y="2969542"/>
            <a:ext cx="4136967" cy="3170090"/>
            <a:chOff x="2552376" y="2969542"/>
            <a:chExt cx="4136967" cy="3170090"/>
          </a:xfrm>
        </p:grpSpPr>
        <p:sp>
          <p:nvSpPr>
            <p:cNvPr id="565" name="Google Shape;565;ga0cd415747_0_9"/>
            <p:cNvSpPr/>
            <p:nvPr/>
          </p:nvSpPr>
          <p:spPr>
            <a:xfrm>
              <a:off x="4267671" y="5697643"/>
              <a:ext cx="313052" cy="441943"/>
            </a:xfrm>
            <a:custGeom>
              <a:avLst/>
              <a:gdLst/>
              <a:ahLst/>
              <a:cxnLst/>
              <a:rect l="l" t="t" r="r" b="b"/>
              <a:pathLst>
                <a:path w="313052" h="441943" extrusionOk="0">
                  <a:moveTo>
                    <a:pt x="109598" y="-466"/>
                  </a:moveTo>
                  <a:lnTo>
                    <a:pt x="-416" y="441478"/>
                  </a:lnTo>
                  <a:lnTo>
                    <a:pt x="289686" y="441478"/>
                  </a:lnTo>
                  <a:lnTo>
                    <a:pt x="312636" y="25895"/>
                  </a:lnTo>
                  <a:lnTo>
                    <a:pt x="109613" y="-466"/>
                  </a:lnTo>
                  <a:close/>
                </a:path>
              </a:pathLst>
            </a:custGeom>
            <a:solidFill>
              <a:srgbClr val="FFC4C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566" name="Google Shape;566;ga0cd415747_0_9"/>
            <p:cNvSpPr/>
            <p:nvPr/>
          </p:nvSpPr>
          <p:spPr>
            <a:xfrm>
              <a:off x="4829542" y="4810422"/>
              <a:ext cx="363359" cy="384943"/>
            </a:xfrm>
            <a:custGeom>
              <a:avLst/>
              <a:gdLst/>
              <a:ahLst/>
              <a:cxnLst/>
              <a:rect l="l" t="t" r="r" b="b"/>
              <a:pathLst>
                <a:path w="363359" h="384943" extrusionOk="0">
                  <a:moveTo>
                    <a:pt x="-416" y="100933"/>
                  </a:moveTo>
                  <a:lnTo>
                    <a:pt x="1243" y="343188"/>
                  </a:lnTo>
                  <a:cubicBezTo>
                    <a:pt x="121805" y="411088"/>
                    <a:pt x="242366" y="383717"/>
                    <a:pt x="362943" y="343188"/>
                  </a:cubicBezTo>
                  <a:lnTo>
                    <a:pt x="362943" y="-466"/>
                  </a:lnTo>
                  <a:lnTo>
                    <a:pt x="-416" y="100933"/>
                  </a:lnTo>
                  <a:close/>
                </a:path>
              </a:pathLst>
            </a:custGeom>
            <a:solidFill>
              <a:srgbClr val="FFC4C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567" name="Google Shape;567;ga0cd415747_0_9"/>
            <p:cNvSpPr/>
            <p:nvPr/>
          </p:nvSpPr>
          <p:spPr>
            <a:xfrm>
              <a:off x="4829542" y="4810422"/>
              <a:ext cx="363359" cy="272885"/>
            </a:xfrm>
            <a:custGeom>
              <a:avLst/>
              <a:gdLst/>
              <a:ahLst/>
              <a:cxnLst/>
              <a:rect l="l" t="t" r="r" b="b"/>
              <a:pathLst>
                <a:path w="363359" h="272885" extrusionOk="0">
                  <a:moveTo>
                    <a:pt x="362943" y="105309"/>
                  </a:moveTo>
                  <a:lnTo>
                    <a:pt x="362943" y="-466"/>
                  </a:lnTo>
                  <a:lnTo>
                    <a:pt x="-416" y="100933"/>
                  </a:lnTo>
                  <a:lnTo>
                    <a:pt x="760" y="272420"/>
                  </a:lnTo>
                  <a:cubicBezTo>
                    <a:pt x="67016" y="266958"/>
                    <a:pt x="271730" y="239450"/>
                    <a:pt x="362898" y="105309"/>
                  </a:cubicBezTo>
                  <a:close/>
                </a:path>
              </a:pathLst>
            </a:custGeom>
            <a:solidFill>
              <a:srgbClr val="D873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568" name="Google Shape;568;ga0cd415747_0_9"/>
            <p:cNvSpPr/>
            <p:nvPr/>
          </p:nvSpPr>
          <p:spPr>
            <a:xfrm>
              <a:off x="4322278" y="5046611"/>
              <a:ext cx="1437361" cy="1093021"/>
            </a:xfrm>
            <a:custGeom>
              <a:avLst/>
              <a:gdLst/>
              <a:ahLst/>
              <a:cxnLst/>
              <a:rect l="l" t="t" r="r" b="b"/>
              <a:pathLst>
                <a:path w="1437361" h="1093021" extrusionOk="0">
                  <a:moveTo>
                    <a:pt x="506848" y="15725"/>
                  </a:moveTo>
                  <a:cubicBezTo>
                    <a:pt x="506848" y="15725"/>
                    <a:pt x="551964" y="126282"/>
                    <a:pt x="608050" y="128621"/>
                  </a:cubicBezTo>
                  <a:cubicBezTo>
                    <a:pt x="664136" y="130960"/>
                    <a:pt x="870207" y="-466"/>
                    <a:pt x="870207" y="-466"/>
                  </a:cubicBezTo>
                  <a:cubicBezTo>
                    <a:pt x="870207" y="-466"/>
                    <a:pt x="1208202" y="33485"/>
                    <a:pt x="1288009" y="148297"/>
                  </a:cubicBezTo>
                  <a:cubicBezTo>
                    <a:pt x="1367814" y="263110"/>
                    <a:pt x="1455784" y="613734"/>
                    <a:pt x="1433406" y="727098"/>
                  </a:cubicBezTo>
                  <a:cubicBezTo>
                    <a:pt x="1312649" y="743304"/>
                    <a:pt x="1190277" y="743304"/>
                    <a:pt x="1069519" y="727098"/>
                  </a:cubicBezTo>
                  <a:lnTo>
                    <a:pt x="1069519" y="1092555"/>
                  </a:lnTo>
                  <a:lnTo>
                    <a:pt x="235094" y="1092555"/>
                  </a:lnTo>
                  <a:lnTo>
                    <a:pt x="235094" y="746035"/>
                  </a:lnTo>
                  <a:cubicBezTo>
                    <a:pt x="235094" y="746035"/>
                    <a:pt x="27785" y="742836"/>
                    <a:pt x="1862" y="680639"/>
                  </a:cubicBezTo>
                  <a:cubicBezTo>
                    <a:pt x="-21496" y="624599"/>
                    <a:pt x="140802" y="176318"/>
                    <a:pt x="210800" y="128636"/>
                  </a:cubicBezTo>
                  <a:cubicBezTo>
                    <a:pt x="310388" y="60735"/>
                    <a:pt x="506878" y="15740"/>
                    <a:pt x="506878" y="15740"/>
                  </a:cubicBezTo>
                  <a:close/>
                </a:path>
              </a:pathLst>
            </a:custGeom>
            <a:solidFill>
              <a:srgbClr val="FFD95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569" name="Google Shape;569;ga0cd415747_0_9"/>
            <p:cNvSpPr/>
            <p:nvPr/>
          </p:nvSpPr>
          <p:spPr>
            <a:xfrm>
              <a:off x="4788590" y="5011571"/>
              <a:ext cx="441479" cy="206781"/>
            </a:xfrm>
            <a:custGeom>
              <a:avLst/>
              <a:gdLst/>
              <a:ahLst/>
              <a:cxnLst/>
              <a:rect l="l" t="t" r="r" b="b"/>
              <a:pathLst>
                <a:path w="441479" h="206781" extrusionOk="0">
                  <a:moveTo>
                    <a:pt x="1108" y="59094"/>
                  </a:moveTo>
                  <a:cubicBezTo>
                    <a:pt x="1108" y="59094"/>
                    <a:pt x="24285" y="123977"/>
                    <a:pt x="59457" y="165819"/>
                  </a:cubicBezTo>
                  <a:cubicBezTo>
                    <a:pt x="77564" y="187321"/>
                    <a:pt x="98991" y="202606"/>
                    <a:pt x="121322" y="205714"/>
                  </a:cubicBezTo>
                  <a:cubicBezTo>
                    <a:pt x="147653" y="209366"/>
                    <a:pt x="188635" y="196118"/>
                    <a:pt x="232423" y="173394"/>
                  </a:cubicBezTo>
                  <a:cubicBezTo>
                    <a:pt x="324195" y="125772"/>
                    <a:pt x="432127" y="40187"/>
                    <a:pt x="432127" y="40187"/>
                  </a:cubicBezTo>
                  <a:cubicBezTo>
                    <a:pt x="442070" y="32628"/>
                    <a:pt x="444017" y="18429"/>
                    <a:pt x="436442" y="8470"/>
                  </a:cubicBezTo>
                  <a:cubicBezTo>
                    <a:pt x="428883" y="-1473"/>
                    <a:pt x="414684" y="-3420"/>
                    <a:pt x="404725" y="4155"/>
                  </a:cubicBezTo>
                  <a:cubicBezTo>
                    <a:pt x="404484" y="4351"/>
                    <a:pt x="404227" y="4547"/>
                    <a:pt x="403986" y="4743"/>
                  </a:cubicBezTo>
                  <a:cubicBezTo>
                    <a:pt x="403986" y="4743"/>
                    <a:pt x="300022" y="87326"/>
                    <a:pt x="211570" y="133211"/>
                  </a:cubicBezTo>
                  <a:cubicBezTo>
                    <a:pt x="178102" y="150579"/>
                    <a:pt x="147683" y="163676"/>
                    <a:pt x="127554" y="160885"/>
                  </a:cubicBezTo>
                  <a:cubicBezTo>
                    <a:pt x="120010" y="159829"/>
                    <a:pt x="113053" y="155257"/>
                    <a:pt x="106429" y="149432"/>
                  </a:cubicBezTo>
                  <a:cubicBezTo>
                    <a:pt x="97572" y="141692"/>
                    <a:pt x="89484" y="131537"/>
                    <a:pt x="82211" y="120763"/>
                  </a:cubicBezTo>
                  <a:cubicBezTo>
                    <a:pt x="58582" y="85726"/>
                    <a:pt x="43780" y="43960"/>
                    <a:pt x="43780" y="43960"/>
                  </a:cubicBezTo>
                  <a:cubicBezTo>
                    <a:pt x="39962" y="32054"/>
                    <a:pt x="27227" y="25491"/>
                    <a:pt x="15321" y="29308"/>
                  </a:cubicBezTo>
                  <a:cubicBezTo>
                    <a:pt x="3416" y="33126"/>
                    <a:pt x="-3148" y="45861"/>
                    <a:pt x="670" y="57766"/>
                  </a:cubicBezTo>
                  <a:cubicBezTo>
                    <a:pt x="806" y="58204"/>
                    <a:pt x="957" y="58626"/>
                    <a:pt x="1123" y="5904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570" name="Google Shape;570;ga0cd415747_0_9"/>
            <p:cNvSpPr/>
            <p:nvPr/>
          </p:nvSpPr>
          <p:spPr>
            <a:xfrm>
              <a:off x="4736367" y="5400721"/>
              <a:ext cx="670331" cy="738866"/>
            </a:xfrm>
            <a:custGeom>
              <a:avLst/>
              <a:gdLst/>
              <a:ahLst/>
              <a:cxnLst/>
              <a:rect l="l" t="t" r="r" b="b"/>
              <a:pathLst>
                <a:path w="670331" h="738866" extrusionOk="0">
                  <a:moveTo>
                    <a:pt x="669915" y="375856"/>
                  </a:moveTo>
                  <a:cubicBezTo>
                    <a:pt x="662114" y="374950"/>
                    <a:pt x="655444" y="738400"/>
                    <a:pt x="655444" y="738400"/>
                  </a:cubicBezTo>
                  <a:lnTo>
                    <a:pt x="65221" y="738400"/>
                  </a:lnTo>
                  <a:lnTo>
                    <a:pt x="-416" y="470388"/>
                  </a:lnTo>
                  <a:cubicBezTo>
                    <a:pt x="197356" y="345964"/>
                    <a:pt x="607310" y="373140"/>
                    <a:pt x="607310" y="373140"/>
                  </a:cubicBezTo>
                  <a:lnTo>
                    <a:pt x="607310" y="-466"/>
                  </a:lnTo>
                  <a:lnTo>
                    <a:pt x="669915" y="375871"/>
                  </a:lnTo>
                  <a:close/>
                </a:path>
              </a:pathLst>
            </a:custGeom>
            <a:solidFill>
              <a:srgbClr val="BE871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571" name="Google Shape;571;ga0cd415747_0_9"/>
            <p:cNvSpPr/>
            <p:nvPr/>
          </p:nvSpPr>
          <p:spPr>
            <a:xfrm>
              <a:off x="4720545" y="5774311"/>
              <a:ext cx="1029414" cy="314320"/>
            </a:xfrm>
            <a:custGeom>
              <a:avLst/>
              <a:gdLst/>
              <a:ahLst/>
              <a:cxnLst/>
              <a:rect l="l" t="t" r="r" b="b"/>
              <a:pathLst>
                <a:path w="1029414" h="314320" extrusionOk="0">
                  <a:moveTo>
                    <a:pt x="671538" y="-466"/>
                  </a:moveTo>
                  <a:lnTo>
                    <a:pt x="671538" y="19844"/>
                  </a:lnTo>
                  <a:cubicBezTo>
                    <a:pt x="671538" y="19844"/>
                    <a:pt x="84740" y="-7573"/>
                    <a:pt x="13384" y="139304"/>
                  </a:cubicBezTo>
                  <a:cubicBezTo>
                    <a:pt x="-8375" y="184089"/>
                    <a:pt x="-9054" y="234275"/>
                    <a:pt x="45719" y="253891"/>
                  </a:cubicBezTo>
                  <a:cubicBezTo>
                    <a:pt x="84755" y="267878"/>
                    <a:pt x="157378" y="246482"/>
                    <a:pt x="187240" y="236764"/>
                  </a:cubicBezTo>
                  <a:cubicBezTo>
                    <a:pt x="187240" y="236764"/>
                    <a:pt x="145413" y="283993"/>
                    <a:pt x="187240" y="297483"/>
                  </a:cubicBezTo>
                  <a:cubicBezTo>
                    <a:pt x="255548" y="319528"/>
                    <a:pt x="264360" y="301436"/>
                    <a:pt x="341480" y="297483"/>
                  </a:cubicBezTo>
                  <a:cubicBezTo>
                    <a:pt x="380470" y="295491"/>
                    <a:pt x="856017" y="335296"/>
                    <a:pt x="931553" y="297483"/>
                  </a:cubicBezTo>
                  <a:cubicBezTo>
                    <a:pt x="1054574" y="235859"/>
                    <a:pt x="1026161" y="2492"/>
                    <a:pt x="1026161" y="2492"/>
                  </a:cubicBezTo>
                  <a:cubicBezTo>
                    <a:pt x="876628" y="12798"/>
                    <a:pt x="775457" y="13808"/>
                    <a:pt x="671538" y="-466"/>
                  </a:cubicBezTo>
                  <a:close/>
                </a:path>
              </a:pathLst>
            </a:custGeom>
            <a:solidFill>
              <a:srgbClr val="FFC4C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572" name="Google Shape;572;ga0cd415747_0_9"/>
            <p:cNvSpPr/>
            <p:nvPr/>
          </p:nvSpPr>
          <p:spPr>
            <a:xfrm>
              <a:off x="5392499" y="5774311"/>
              <a:ext cx="357506" cy="74911"/>
            </a:xfrm>
            <a:custGeom>
              <a:avLst/>
              <a:gdLst/>
              <a:ahLst/>
              <a:cxnLst/>
              <a:rect l="l" t="t" r="r" b="b"/>
              <a:pathLst>
                <a:path w="357506" h="74911" extrusionOk="0">
                  <a:moveTo>
                    <a:pt x="-416" y="6113"/>
                  </a:moveTo>
                  <a:cubicBezTo>
                    <a:pt x="54116" y="26046"/>
                    <a:pt x="225572" y="83716"/>
                    <a:pt x="356893" y="73169"/>
                  </a:cubicBezTo>
                  <a:cubicBezTo>
                    <a:pt x="357526" y="49569"/>
                    <a:pt x="356636" y="25955"/>
                    <a:pt x="354207" y="2477"/>
                  </a:cubicBezTo>
                  <a:cubicBezTo>
                    <a:pt x="204674" y="12798"/>
                    <a:pt x="103502" y="13824"/>
                    <a:pt x="-386" y="-466"/>
                  </a:cubicBezTo>
                  <a:lnTo>
                    <a:pt x="-386" y="6113"/>
                  </a:lnTo>
                  <a:close/>
                </a:path>
              </a:pathLst>
            </a:custGeom>
            <a:solidFill>
              <a:srgbClr val="EE9CA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573" name="Google Shape;573;ga0cd415747_0_9"/>
            <p:cNvSpPr/>
            <p:nvPr/>
          </p:nvSpPr>
          <p:spPr>
            <a:xfrm>
              <a:off x="4479350" y="4408464"/>
              <a:ext cx="121169" cy="255789"/>
            </a:xfrm>
            <a:custGeom>
              <a:avLst/>
              <a:gdLst/>
              <a:ahLst/>
              <a:cxnLst/>
              <a:rect l="l" t="t" r="r" b="b"/>
              <a:pathLst>
                <a:path w="121169" h="255789" extrusionOk="0">
                  <a:moveTo>
                    <a:pt x="11524" y="-466"/>
                  </a:moveTo>
                  <a:cubicBezTo>
                    <a:pt x="11524" y="-466"/>
                    <a:pt x="-20163" y="47261"/>
                    <a:pt x="19702" y="121228"/>
                  </a:cubicBezTo>
                  <a:cubicBezTo>
                    <a:pt x="55342" y="187242"/>
                    <a:pt x="20758" y="219080"/>
                    <a:pt x="90183" y="255324"/>
                  </a:cubicBezTo>
                  <a:lnTo>
                    <a:pt x="120753" y="-466"/>
                  </a:lnTo>
                  <a:close/>
                </a:path>
              </a:pathLst>
            </a:custGeom>
            <a:solidFill>
              <a:srgbClr val="592E1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574" name="Google Shape;574;ga0cd415747_0_9"/>
            <p:cNvSpPr/>
            <p:nvPr/>
          </p:nvSpPr>
          <p:spPr>
            <a:xfrm>
              <a:off x="5191664" y="4730088"/>
              <a:ext cx="93552" cy="127125"/>
            </a:xfrm>
            <a:custGeom>
              <a:avLst/>
              <a:gdLst/>
              <a:ahLst/>
              <a:cxnLst/>
              <a:rect l="l" t="t" r="r" b="b"/>
              <a:pathLst>
                <a:path w="93552" h="127125" extrusionOk="0">
                  <a:moveTo>
                    <a:pt x="93136" y="-466"/>
                  </a:moveTo>
                  <a:cubicBezTo>
                    <a:pt x="93136" y="-466"/>
                    <a:pt x="49377" y="92528"/>
                    <a:pt x="-416" y="126660"/>
                  </a:cubicBezTo>
                  <a:lnTo>
                    <a:pt x="-416" y="20010"/>
                  </a:lnTo>
                  <a:lnTo>
                    <a:pt x="93136" y="-466"/>
                  </a:lnTo>
                  <a:close/>
                </a:path>
              </a:pathLst>
            </a:custGeom>
            <a:solidFill>
              <a:srgbClr val="7B421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575" name="Google Shape;575;ga0cd415747_0_9"/>
            <p:cNvSpPr/>
            <p:nvPr/>
          </p:nvSpPr>
          <p:spPr>
            <a:xfrm>
              <a:off x="5218005" y="4693885"/>
              <a:ext cx="55259" cy="52439"/>
            </a:xfrm>
            <a:custGeom>
              <a:avLst/>
              <a:gdLst/>
              <a:ahLst/>
              <a:cxnLst/>
              <a:rect l="l" t="t" r="r" b="b"/>
              <a:pathLst>
                <a:path w="55259" h="52439" extrusionOk="0">
                  <a:moveTo>
                    <a:pt x="7268" y="47823"/>
                  </a:moveTo>
                  <a:cubicBezTo>
                    <a:pt x="6242" y="37260"/>
                    <a:pt x="10784" y="24706"/>
                    <a:pt x="18721" y="16287"/>
                  </a:cubicBezTo>
                  <a:cubicBezTo>
                    <a:pt x="26341" y="8244"/>
                    <a:pt x="37220" y="4080"/>
                    <a:pt x="49458" y="9844"/>
                  </a:cubicBezTo>
                  <a:cubicBezTo>
                    <a:pt x="51344" y="10734"/>
                    <a:pt x="53592" y="9919"/>
                    <a:pt x="54482" y="8033"/>
                  </a:cubicBezTo>
                  <a:cubicBezTo>
                    <a:pt x="55372" y="6147"/>
                    <a:pt x="54557" y="3899"/>
                    <a:pt x="52671" y="3008"/>
                  </a:cubicBezTo>
                  <a:cubicBezTo>
                    <a:pt x="36994" y="-4370"/>
                    <a:pt x="22991" y="790"/>
                    <a:pt x="13244" y="11111"/>
                  </a:cubicBezTo>
                  <a:cubicBezTo>
                    <a:pt x="3828" y="21085"/>
                    <a:pt x="-1453" y="35993"/>
                    <a:pt x="-246" y="48547"/>
                  </a:cubicBezTo>
                  <a:cubicBezTo>
                    <a:pt x="-50" y="50629"/>
                    <a:pt x="1806" y="52153"/>
                    <a:pt x="3888" y="51957"/>
                  </a:cubicBezTo>
                  <a:cubicBezTo>
                    <a:pt x="5971" y="51761"/>
                    <a:pt x="7495" y="49905"/>
                    <a:pt x="7298" y="47823"/>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576" name="Google Shape;576;ga0cd415747_0_9"/>
            <p:cNvSpPr/>
            <p:nvPr/>
          </p:nvSpPr>
          <p:spPr>
            <a:xfrm>
              <a:off x="4552268" y="4408464"/>
              <a:ext cx="755903" cy="593853"/>
            </a:xfrm>
            <a:custGeom>
              <a:avLst/>
              <a:gdLst/>
              <a:ahLst/>
              <a:cxnLst/>
              <a:rect l="l" t="t" r="r" b="b"/>
              <a:pathLst>
                <a:path w="755903" h="593853" extrusionOk="0">
                  <a:moveTo>
                    <a:pt x="45542" y="-466"/>
                  </a:moveTo>
                  <a:cubicBezTo>
                    <a:pt x="-17546" y="114996"/>
                    <a:pt x="-38625" y="481856"/>
                    <a:pt x="134914" y="565374"/>
                  </a:cubicBezTo>
                  <a:cubicBezTo>
                    <a:pt x="276752" y="633546"/>
                    <a:pt x="499074" y="562764"/>
                    <a:pt x="561769" y="507191"/>
                  </a:cubicBezTo>
                  <a:cubicBezTo>
                    <a:pt x="656075" y="423612"/>
                    <a:pt x="647233" y="352211"/>
                    <a:pt x="647233" y="352211"/>
                  </a:cubicBezTo>
                  <a:cubicBezTo>
                    <a:pt x="694009" y="393298"/>
                    <a:pt x="779564" y="323436"/>
                    <a:pt x="749069" y="246240"/>
                  </a:cubicBezTo>
                  <a:cubicBezTo>
                    <a:pt x="723418" y="181222"/>
                    <a:pt x="617447" y="193429"/>
                    <a:pt x="615999" y="288837"/>
                  </a:cubicBezTo>
                  <a:lnTo>
                    <a:pt x="592762" y="-390"/>
                  </a:lnTo>
                  <a:close/>
                </a:path>
              </a:pathLst>
            </a:custGeom>
            <a:solidFill>
              <a:srgbClr val="FFC4C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577" name="Google Shape;577;ga0cd415747_0_9"/>
            <p:cNvSpPr/>
            <p:nvPr/>
          </p:nvSpPr>
          <p:spPr>
            <a:xfrm>
              <a:off x="4561635" y="4408479"/>
              <a:ext cx="746520" cy="527845"/>
            </a:xfrm>
            <a:custGeom>
              <a:avLst/>
              <a:gdLst/>
              <a:ahLst/>
              <a:cxnLst/>
              <a:rect l="l" t="t" r="r" b="b"/>
              <a:pathLst>
                <a:path w="746520" h="527845" extrusionOk="0">
                  <a:moveTo>
                    <a:pt x="-416" y="121212"/>
                  </a:moveTo>
                  <a:cubicBezTo>
                    <a:pt x="89665" y="121212"/>
                    <a:pt x="96289" y="113245"/>
                    <a:pt x="147019" y="100088"/>
                  </a:cubicBezTo>
                  <a:cubicBezTo>
                    <a:pt x="216760" y="81981"/>
                    <a:pt x="236633" y="72430"/>
                    <a:pt x="274853" y="89194"/>
                  </a:cubicBezTo>
                  <a:cubicBezTo>
                    <a:pt x="313074" y="105957"/>
                    <a:pt x="383404" y="116188"/>
                    <a:pt x="475945" y="100088"/>
                  </a:cubicBezTo>
                  <a:cubicBezTo>
                    <a:pt x="475945" y="100088"/>
                    <a:pt x="474602" y="170508"/>
                    <a:pt x="496059" y="205379"/>
                  </a:cubicBezTo>
                  <a:cubicBezTo>
                    <a:pt x="517516" y="240250"/>
                    <a:pt x="522299" y="270941"/>
                    <a:pt x="517531" y="321233"/>
                  </a:cubicBezTo>
                  <a:cubicBezTo>
                    <a:pt x="507285" y="429090"/>
                    <a:pt x="584164" y="416852"/>
                    <a:pt x="523566" y="527380"/>
                  </a:cubicBezTo>
                  <a:cubicBezTo>
                    <a:pt x="533797" y="521555"/>
                    <a:pt x="543454" y="514765"/>
                    <a:pt x="552386" y="507115"/>
                  </a:cubicBezTo>
                  <a:cubicBezTo>
                    <a:pt x="646693" y="423537"/>
                    <a:pt x="637851" y="352135"/>
                    <a:pt x="637851" y="352135"/>
                  </a:cubicBezTo>
                  <a:cubicBezTo>
                    <a:pt x="684627" y="393223"/>
                    <a:pt x="770182" y="323361"/>
                    <a:pt x="739687" y="246165"/>
                  </a:cubicBezTo>
                  <a:cubicBezTo>
                    <a:pt x="714036" y="181146"/>
                    <a:pt x="608065" y="193353"/>
                    <a:pt x="606617" y="288761"/>
                  </a:cubicBezTo>
                  <a:lnTo>
                    <a:pt x="583394" y="-466"/>
                  </a:lnTo>
                  <a:lnTo>
                    <a:pt x="36174" y="-466"/>
                  </a:lnTo>
                  <a:cubicBezTo>
                    <a:pt x="25401" y="19241"/>
                    <a:pt x="7143" y="89525"/>
                    <a:pt x="-416" y="121228"/>
                  </a:cubicBezTo>
                  <a:close/>
                </a:path>
              </a:pathLst>
            </a:custGeom>
            <a:solidFill>
              <a:srgbClr val="F397A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578" name="Google Shape;578;ga0cd415747_0_9"/>
            <p:cNvSpPr/>
            <p:nvPr/>
          </p:nvSpPr>
          <p:spPr>
            <a:xfrm>
              <a:off x="5210375" y="4673775"/>
              <a:ext cx="65530" cy="48496"/>
            </a:xfrm>
            <a:custGeom>
              <a:avLst/>
              <a:gdLst/>
              <a:ahLst/>
              <a:cxnLst/>
              <a:rect l="l" t="t" r="r" b="b"/>
              <a:pathLst>
                <a:path w="65530" h="48496" extrusionOk="0">
                  <a:moveTo>
                    <a:pt x="11655" y="41980"/>
                  </a:moveTo>
                  <a:cubicBezTo>
                    <a:pt x="11655" y="21172"/>
                    <a:pt x="33866" y="3623"/>
                    <a:pt x="55805" y="15544"/>
                  </a:cubicBezTo>
                  <a:cubicBezTo>
                    <a:pt x="58612" y="17354"/>
                    <a:pt x="62339" y="16539"/>
                    <a:pt x="64150" y="13748"/>
                  </a:cubicBezTo>
                  <a:cubicBezTo>
                    <a:pt x="65960" y="10941"/>
                    <a:pt x="65145" y="7199"/>
                    <a:pt x="62339" y="5404"/>
                  </a:cubicBezTo>
                  <a:cubicBezTo>
                    <a:pt x="62097" y="5238"/>
                    <a:pt x="61841" y="5102"/>
                    <a:pt x="61585" y="4981"/>
                  </a:cubicBezTo>
                  <a:cubicBezTo>
                    <a:pt x="30788" y="-11768"/>
                    <a:pt x="-401" y="12812"/>
                    <a:pt x="-416" y="41995"/>
                  </a:cubicBezTo>
                  <a:cubicBezTo>
                    <a:pt x="-416" y="45329"/>
                    <a:pt x="2285" y="48030"/>
                    <a:pt x="5619" y="48030"/>
                  </a:cubicBezTo>
                  <a:cubicBezTo>
                    <a:pt x="8954" y="48030"/>
                    <a:pt x="11655" y="45329"/>
                    <a:pt x="11655" y="41995"/>
                  </a:cubicBezTo>
                  <a:close/>
                </a:path>
              </a:pathLst>
            </a:custGeom>
            <a:solidFill>
              <a:srgbClr val="D3547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579" name="Google Shape;579;ga0cd415747_0_9"/>
            <p:cNvSpPr/>
            <p:nvPr/>
          </p:nvSpPr>
          <p:spPr>
            <a:xfrm>
              <a:off x="4448541" y="4013334"/>
              <a:ext cx="894745" cy="747719"/>
            </a:xfrm>
            <a:custGeom>
              <a:avLst/>
              <a:gdLst/>
              <a:ahLst/>
              <a:cxnLst/>
              <a:rect l="l" t="t" r="r" b="b"/>
              <a:pathLst>
                <a:path w="894745" h="747719" extrusionOk="0">
                  <a:moveTo>
                    <a:pt x="721038" y="682926"/>
                  </a:moveTo>
                  <a:cubicBezTo>
                    <a:pt x="721038" y="682926"/>
                    <a:pt x="717477" y="764045"/>
                    <a:pt x="684825" y="744097"/>
                  </a:cubicBezTo>
                  <a:cubicBezTo>
                    <a:pt x="652172" y="724149"/>
                    <a:pt x="648309" y="630340"/>
                    <a:pt x="643767" y="595756"/>
                  </a:cubicBezTo>
                  <a:cubicBezTo>
                    <a:pt x="639226" y="561172"/>
                    <a:pt x="604355" y="564462"/>
                    <a:pt x="608399" y="473143"/>
                  </a:cubicBezTo>
                  <a:cubicBezTo>
                    <a:pt x="608399" y="473143"/>
                    <a:pt x="487249" y="489876"/>
                    <a:pt x="449722" y="473143"/>
                  </a:cubicBezTo>
                  <a:cubicBezTo>
                    <a:pt x="412196" y="456409"/>
                    <a:pt x="302996" y="448412"/>
                    <a:pt x="271158" y="465160"/>
                  </a:cubicBezTo>
                  <a:cubicBezTo>
                    <a:pt x="239320" y="481909"/>
                    <a:pt x="96019" y="493045"/>
                    <a:pt x="51341" y="465160"/>
                  </a:cubicBezTo>
                  <a:cubicBezTo>
                    <a:pt x="-8382" y="427875"/>
                    <a:pt x="-20362" y="335772"/>
                    <a:pt x="36252" y="288483"/>
                  </a:cubicBezTo>
                  <a:cubicBezTo>
                    <a:pt x="68919" y="261202"/>
                    <a:pt x="83028" y="224731"/>
                    <a:pt x="90210" y="195021"/>
                  </a:cubicBezTo>
                  <a:cubicBezTo>
                    <a:pt x="105737" y="131134"/>
                    <a:pt x="148922" y="103144"/>
                    <a:pt x="204223" y="99960"/>
                  </a:cubicBezTo>
                  <a:cubicBezTo>
                    <a:pt x="259525" y="96776"/>
                    <a:pt x="366234" y="57077"/>
                    <a:pt x="387932" y="36028"/>
                  </a:cubicBezTo>
                  <a:cubicBezTo>
                    <a:pt x="437726" y="-12363"/>
                    <a:pt x="524851" y="-24208"/>
                    <a:pt x="593310" y="73343"/>
                  </a:cubicBezTo>
                  <a:cubicBezTo>
                    <a:pt x="629523" y="124917"/>
                    <a:pt x="743642" y="22704"/>
                    <a:pt x="778724" y="177307"/>
                  </a:cubicBezTo>
                  <a:cubicBezTo>
                    <a:pt x="778724" y="177307"/>
                    <a:pt x="861714" y="203154"/>
                    <a:pt x="884438" y="275687"/>
                  </a:cubicBezTo>
                  <a:cubicBezTo>
                    <a:pt x="907162" y="348220"/>
                    <a:pt x="859285" y="412998"/>
                    <a:pt x="884438" y="473203"/>
                  </a:cubicBezTo>
                  <a:cubicBezTo>
                    <a:pt x="917332" y="552013"/>
                    <a:pt x="857640" y="657063"/>
                    <a:pt x="857640" y="657063"/>
                  </a:cubicBezTo>
                  <a:cubicBezTo>
                    <a:pt x="842551" y="611796"/>
                    <a:pt x="818604" y="601234"/>
                    <a:pt x="793511" y="601234"/>
                  </a:cubicBezTo>
                  <a:cubicBezTo>
                    <a:pt x="766306" y="601007"/>
                    <a:pt x="724177" y="617454"/>
                    <a:pt x="721038" y="682926"/>
                  </a:cubicBezTo>
                  <a:close/>
                </a:path>
              </a:pathLst>
            </a:custGeom>
            <a:solidFill>
              <a:srgbClr val="7B421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580" name="Google Shape;580;ga0cd415747_0_9"/>
            <p:cNvSpPr/>
            <p:nvPr/>
          </p:nvSpPr>
          <p:spPr>
            <a:xfrm>
              <a:off x="4448573" y="4356407"/>
              <a:ext cx="894746" cy="404717"/>
            </a:xfrm>
            <a:custGeom>
              <a:avLst/>
              <a:gdLst/>
              <a:ahLst/>
              <a:cxnLst/>
              <a:rect l="l" t="t" r="r" b="b"/>
              <a:pathLst>
                <a:path w="894746" h="404717" extrusionOk="0">
                  <a:moveTo>
                    <a:pt x="2768" y="-466"/>
                  </a:moveTo>
                  <a:cubicBezTo>
                    <a:pt x="43810" y="80261"/>
                    <a:pt x="96455" y="109941"/>
                    <a:pt x="192890" y="76956"/>
                  </a:cubicBezTo>
                  <a:cubicBezTo>
                    <a:pt x="294907" y="42070"/>
                    <a:pt x="368768" y="31614"/>
                    <a:pt x="446959" y="60358"/>
                  </a:cubicBezTo>
                  <a:cubicBezTo>
                    <a:pt x="525151" y="89103"/>
                    <a:pt x="639948" y="76956"/>
                    <a:pt x="639948" y="76956"/>
                  </a:cubicBezTo>
                  <a:cubicBezTo>
                    <a:pt x="643343" y="102743"/>
                    <a:pt x="652020" y="154212"/>
                    <a:pt x="700214" y="181659"/>
                  </a:cubicBezTo>
                  <a:cubicBezTo>
                    <a:pt x="734044" y="200928"/>
                    <a:pt x="746387" y="233656"/>
                    <a:pt x="776700" y="231016"/>
                  </a:cubicBezTo>
                  <a:cubicBezTo>
                    <a:pt x="836529" y="225795"/>
                    <a:pt x="873708" y="194319"/>
                    <a:pt x="893807" y="170161"/>
                  </a:cubicBezTo>
                  <a:cubicBezTo>
                    <a:pt x="899450" y="240356"/>
                    <a:pt x="857593" y="313930"/>
                    <a:pt x="857593" y="313930"/>
                  </a:cubicBezTo>
                  <a:cubicBezTo>
                    <a:pt x="842504" y="268663"/>
                    <a:pt x="818557" y="258100"/>
                    <a:pt x="793464" y="258100"/>
                  </a:cubicBezTo>
                  <a:cubicBezTo>
                    <a:pt x="766214" y="258010"/>
                    <a:pt x="724055" y="274412"/>
                    <a:pt x="721037" y="339928"/>
                  </a:cubicBezTo>
                  <a:cubicBezTo>
                    <a:pt x="721037" y="339928"/>
                    <a:pt x="717491" y="421032"/>
                    <a:pt x="684823" y="401099"/>
                  </a:cubicBezTo>
                  <a:cubicBezTo>
                    <a:pt x="652156" y="381167"/>
                    <a:pt x="648308" y="287343"/>
                    <a:pt x="643766" y="252744"/>
                  </a:cubicBezTo>
                  <a:cubicBezTo>
                    <a:pt x="639224" y="218145"/>
                    <a:pt x="604353" y="221464"/>
                    <a:pt x="608397" y="130130"/>
                  </a:cubicBezTo>
                  <a:cubicBezTo>
                    <a:pt x="608397" y="130130"/>
                    <a:pt x="487247" y="146879"/>
                    <a:pt x="449721" y="130130"/>
                  </a:cubicBezTo>
                  <a:cubicBezTo>
                    <a:pt x="412194" y="113381"/>
                    <a:pt x="302995" y="105414"/>
                    <a:pt x="271157" y="122148"/>
                  </a:cubicBezTo>
                  <a:cubicBezTo>
                    <a:pt x="239319" y="138882"/>
                    <a:pt x="96033" y="150048"/>
                    <a:pt x="51339" y="122148"/>
                  </a:cubicBezTo>
                  <a:cubicBezTo>
                    <a:pt x="10191" y="96497"/>
                    <a:pt x="-8293" y="44756"/>
                    <a:pt x="2707" y="-405"/>
                  </a:cubicBezTo>
                  <a:close/>
                </a:path>
              </a:pathLst>
            </a:custGeom>
            <a:solidFill>
              <a:srgbClr val="6B371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581" name="Google Shape;581;ga0cd415747_0_9"/>
            <p:cNvSpPr/>
            <p:nvPr/>
          </p:nvSpPr>
          <p:spPr>
            <a:xfrm>
              <a:off x="4848396" y="4569070"/>
              <a:ext cx="151823" cy="51639"/>
            </a:xfrm>
            <a:custGeom>
              <a:avLst/>
              <a:gdLst/>
              <a:ahLst/>
              <a:cxnLst/>
              <a:rect l="l" t="t" r="r" b="b"/>
              <a:pathLst>
                <a:path w="151823" h="51639" extrusionOk="0">
                  <a:moveTo>
                    <a:pt x="149350" y="34347"/>
                  </a:moveTo>
                  <a:cubicBezTo>
                    <a:pt x="149350" y="34347"/>
                    <a:pt x="110692" y="-23157"/>
                    <a:pt x="7241" y="9646"/>
                  </a:cubicBezTo>
                  <a:cubicBezTo>
                    <a:pt x="1628" y="11261"/>
                    <a:pt x="-1616" y="17101"/>
                    <a:pt x="-2" y="22714"/>
                  </a:cubicBezTo>
                  <a:cubicBezTo>
                    <a:pt x="1613" y="28312"/>
                    <a:pt x="7452" y="31556"/>
                    <a:pt x="13065" y="29956"/>
                  </a:cubicBezTo>
                  <a:cubicBezTo>
                    <a:pt x="13246" y="29896"/>
                    <a:pt x="13443" y="29836"/>
                    <a:pt x="13623" y="29775"/>
                  </a:cubicBezTo>
                  <a:cubicBezTo>
                    <a:pt x="99420" y="2615"/>
                    <a:pt x="132073" y="46494"/>
                    <a:pt x="132073" y="46494"/>
                  </a:cubicBezTo>
                  <a:cubicBezTo>
                    <a:pt x="135317" y="51338"/>
                    <a:pt x="141880" y="52635"/>
                    <a:pt x="146724" y="49376"/>
                  </a:cubicBezTo>
                  <a:cubicBezTo>
                    <a:pt x="151568" y="46132"/>
                    <a:pt x="152865" y="39568"/>
                    <a:pt x="149621" y="34724"/>
                  </a:cubicBezTo>
                  <a:cubicBezTo>
                    <a:pt x="149531" y="34604"/>
                    <a:pt x="149440" y="34468"/>
                    <a:pt x="149350" y="34347"/>
                  </a:cubicBezTo>
                  <a:close/>
                </a:path>
              </a:pathLst>
            </a:custGeom>
            <a:solidFill>
              <a:srgbClr val="C1670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582" name="Google Shape;582;ga0cd415747_0_9"/>
            <p:cNvSpPr/>
            <p:nvPr/>
          </p:nvSpPr>
          <p:spPr>
            <a:xfrm>
              <a:off x="4602879" y="4569078"/>
              <a:ext cx="151278" cy="51267"/>
            </a:xfrm>
            <a:custGeom>
              <a:avLst/>
              <a:gdLst/>
              <a:ahLst/>
              <a:cxnLst/>
              <a:rect l="l" t="t" r="r" b="b"/>
              <a:pathLst>
                <a:path w="151278" h="51267" extrusionOk="0">
                  <a:moveTo>
                    <a:pt x="18652" y="46501"/>
                  </a:moveTo>
                  <a:cubicBezTo>
                    <a:pt x="18652" y="46501"/>
                    <a:pt x="51304" y="2577"/>
                    <a:pt x="137101" y="29782"/>
                  </a:cubicBezTo>
                  <a:cubicBezTo>
                    <a:pt x="142668" y="31548"/>
                    <a:pt x="148598" y="28470"/>
                    <a:pt x="150364" y="22902"/>
                  </a:cubicBezTo>
                  <a:cubicBezTo>
                    <a:pt x="152129" y="17334"/>
                    <a:pt x="149051" y="11404"/>
                    <a:pt x="143483" y="9638"/>
                  </a:cubicBezTo>
                  <a:cubicBezTo>
                    <a:pt x="40033" y="-23150"/>
                    <a:pt x="1374" y="34354"/>
                    <a:pt x="1374" y="34354"/>
                  </a:cubicBezTo>
                  <a:cubicBezTo>
                    <a:pt x="-1870" y="39198"/>
                    <a:pt x="-587" y="45762"/>
                    <a:pt x="4256" y="49006"/>
                  </a:cubicBezTo>
                  <a:cubicBezTo>
                    <a:pt x="8964" y="52160"/>
                    <a:pt x="15302" y="51058"/>
                    <a:pt x="18652" y="46501"/>
                  </a:cubicBezTo>
                  <a:close/>
                </a:path>
              </a:pathLst>
            </a:custGeom>
            <a:solidFill>
              <a:srgbClr val="C1670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583" name="Google Shape;583;ga0cd415747_0_9"/>
            <p:cNvSpPr/>
            <p:nvPr/>
          </p:nvSpPr>
          <p:spPr>
            <a:xfrm>
              <a:off x="4630831" y="4641286"/>
              <a:ext cx="95285" cy="51526"/>
            </a:xfrm>
            <a:custGeom>
              <a:avLst/>
              <a:gdLst/>
              <a:ahLst/>
              <a:cxnLst/>
              <a:rect l="l" t="t" r="r" b="b"/>
              <a:pathLst>
                <a:path w="95285" h="51526" extrusionOk="0">
                  <a:moveTo>
                    <a:pt x="13454" y="29609"/>
                  </a:moveTo>
                  <a:cubicBezTo>
                    <a:pt x="19399" y="20254"/>
                    <a:pt x="30142" y="15289"/>
                    <a:pt x="41203" y="14731"/>
                  </a:cubicBezTo>
                  <a:cubicBezTo>
                    <a:pt x="58057" y="13886"/>
                    <a:pt x="75907" y="23513"/>
                    <a:pt x="79906" y="44909"/>
                  </a:cubicBezTo>
                  <a:cubicBezTo>
                    <a:pt x="80676" y="48998"/>
                    <a:pt x="84614" y="51699"/>
                    <a:pt x="88718" y="50930"/>
                  </a:cubicBezTo>
                  <a:cubicBezTo>
                    <a:pt x="92807" y="50175"/>
                    <a:pt x="95508" y="46222"/>
                    <a:pt x="94738" y="42133"/>
                  </a:cubicBezTo>
                  <a:cubicBezTo>
                    <a:pt x="89080" y="11955"/>
                    <a:pt x="64108" y="-1626"/>
                    <a:pt x="40418" y="-388"/>
                  </a:cubicBezTo>
                  <a:cubicBezTo>
                    <a:pt x="24484" y="396"/>
                    <a:pt x="9244" y="7986"/>
                    <a:pt x="688" y="21461"/>
                  </a:cubicBezTo>
                  <a:cubicBezTo>
                    <a:pt x="-1484" y="25022"/>
                    <a:pt x="-353" y="29669"/>
                    <a:pt x="3208" y="31827"/>
                  </a:cubicBezTo>
                  <a:cubicBezTo>
                    <a:pt x="6679" y="33939"/>
                    <a:pt x="11190" y="32928"/>
                    <a:pt x="13424" y="29548"/>
                  </a:cubicBezTo>
                  <a:close/>
                </a:path>
              </a:pathLst>
            </a:custGeom>
            <a:solidFill>
              <a:srgbClr val="21216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584" name="Google Shape;584;ga0cd415747_0_9"/>
            <p:cNvSpPr/>
            <p:nvPr/>
          </p:nvSpPr>
          <p:spPr>
            <a:xfrm>
              <a:off x="4867586" y="4642937"/>
              <a:ext cx="95406" cy="51520"/>
            </a:xfrm>
            <a:custGeom>
              <a:avLst/>
              <a:gdLst/>
              <a:ahLst/>
              <a:cxnLst/>
              <a:rect l="l" t="t" r="r" b="b"/>
              <a:pathLst>
                <a:path w="95406" h="51520" extrusionOk="0">
                  <a:moveTo>
                    <a:pt x="93765" y="21455"/>
                  </a:moveTo>
                  <a:cubicBezTo>
                    <a:pt x="85209" y="7996"/>
                    <a:pt x="69969" y="331"/>
                    <a:pt x="54035" y="-394"/>
                  </a:cubicBezTo>
                  <a:cubicBezTo>
                    <a:pt x="30376" y="-1586"/>
                    <a:pt x="5403" y="11994"/>
                    <a:pt x="-286" y="42127"/>
                  </a:cubicBezTo>
                  <a:cubicBezTo>
                    <a:pt x="-1055" y="46216"/>
                    <a:pt x="1646" y="50170"/>
                    <a:pt x="5750" y="50924"/>
                  </a:cubicBezTo>
                  <a:cubicBezTo>
                    <a:pt x="9839" y="51694"/>
                    <a:pt x="13778" y="48993"/>
                    <a:pt x="14547" y="44904"/>
                  </a:cubicBezTo>
                  <a:cubicBezTo>
                    <a:pt x="18576" y="23447"/>
                    <a:pt x="36396" y="13835"/>
                    <a:pt x="53235" y="14726"/>
                  </a:cubicBezTo>
                  <a:cubicBezTo>
                    <a:pt x="64311" y="15269"/>
                    <a:pt x="75054" y="20248"/>
                    <a:pt x="80999" y="29588"/>
                  </a:cubicBezTo>
                  <a:cubicBezTo>
                    <a:pt x="83172" y="33149"/>
                    <a:pt x="87805" y="34281"/>
                    <a:pt x="91365" y="32108"/>
                  </a:cubicBezTo>
                  <a:cubicBezTo>
                    <a:pt x="94927" y="29950"/>
                    <a:pt x="96058" y="25303"/>
                    <a:pt x="93886" y="21742"/>
                  </a:cubicBezTo>
                  <a:cubicBezTo>
                    <a:pt x="93840" y="21667"/>
                    <a:pt x="93795" y="21576"/>
                    <a:pt x="93734" y="21501"/>
                  </a:cubicBezTo>
                  <a:close/>
                </a:path>
              </a:pathLst>
            </a:custGeom>
            <a:solidFill>
              <a:srgbClr val="21216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585" name="Google Shape;585;ga0cd415747_0_9"/>
            <p:cNvSpPr/>
            <p:nvPr/>
          </p:nvSpPr>
          <p:spPr>
            <a:xfrm>
              <a:off x="4762545" y="4685219"/>
              <a:ext cx="49003" cy="151747"/>
            </a:xfrm>
            <a:custGeom>
              <a:avLst/>
              <a:gdLst/>
              <a:ahLst/>
              <a:cxnLst/>
              <a:rect l="l" t="t" r="r" b="b"/>
              <a:pathLst>
                <a:path w="49003" h="151747" extrusionOk="0">
                  <a:moveTo>
                    <a:pt x="30367" y="3768"/>
                  </a:moveTo>
                  <a:cubicBezTo>
                    <a:pt x="30367" y="3768"/>
                    <a:pt x="12878" y="57500"/>
                    <a:pt x="4338" y="94981"/>
                  </a:cubicBezTo>
                  <a:cubicBezTo>
                    <a:pt x="1682" y="106615"/>
                    <a:pt x="-98" y="116724"/>
                    <a:pt x="-355" y="123379"/>
                  </a:cubicBezTo>
                  <a:cubicBezTo>
                    <a:pt x="-566" y="126261"/>
                    <a:pt x="-234" y="129173"/>
                    <a:pt x="611" y="131934"/>
                  </a:cubicBezTo>
                  <a:cubicBezTo>
                    <a:pt x="4157" y="141425"/>
                    <a:pt x="11958" y="146555"/>
                    <a:pt x="20227" y="149075"/>
                  </a:cubicBezTo>
                  <a:cubicBezTo>
                    <a:pt x="27651" y="151112"/>
                    <a:pt x="35391" y="151746"/>
                    <a:pt x="43057" y="150946"/>
                  </a:cubicBezTo>
                  <a:cubicBezTo>
                    <a:pt x="46376" y="150675"/>
                    <a:pt x="48851" y="147747"/>
                    <a:pt x="48564" y="144428"/>
                  </a:cubicBezTo>
                  <a:cubicBezTo>
                    <a:pt x="48292" y="141108"/>
                    <a:pt x="45380" y="138634"/>
                    <a:pt x="42061" y="138920"/>
                  </a:cubicBezTo>
                  <a:cubicBezTo>
                    <a:pt x="41880" y="138935"/>
                    <a:pt x="41713" y="138951"/>
                    <a:pt x="41548" y="138981"/>
                  </a:cubicBezTo>
                  <a:cubicBezTo>
                    <a:pt x="35588" y="139584"/>
                    <a:pt x="29567" y="139071"/>
                    <a:pt x="23788" y="137472"/>
                  </a:cubicBezTo>
                  <a:cubicBezTo>
                    <a:pt x="18914" y="135963"/>
                    <a:pt x="14055" y="133247"/>
                    <a:pt x="11973" y="127649"/>
                  </a:cubicBezTo>
                  <a:cubicBezTo>
                    <a:pt x="11581" y="125491"/>
                    <a:pt x="11581" y="123303"/>
                    <a:pt x="11973" y="121145"/>
                  </a:cubicBezTo>
                  <a:cubicBezTo>
                    <a:pt x="12894" y="113209"/>
                    <a:pt x="14312" y="105347"/>
                    <a:pt x="16198" y="97591"/>
                  </a:cubicBezTo>
                  <a:cubicBezTo>
                    <a:pt x="24633" y="60563"/>
                    <a:pt x="41940" y="7449"/>
                    <a:pt x="41940" y="7449"/>
                  </a:cubicBezTo>
                  <a:cubicBezTo>
                    <a:pt x="42966" y="4281"/>
                    <a:pt x="41246" y="871"/>
                    <a:pt x="38077" y="-171"/>
                  </a:cubicBezTo>
                  <a:cubicBezTo>
                    <a:pt x="34893" y="-1197"/>
                    <a:pt x="31483" y="539"/>
                    <a:pt x="30457" y="3707"/>
                  </a:cubicBezTo>
                  <a:close/>
                </a:path>
              </a:pathLst>
            </a:custGeom>
            <a:solidFill>
              <a:srgbClr val="E0698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586" name="Google Shape;586;ga0cd415747_0_9"/>
            <p:cNvSpPr/>
            <p:nvPr/>
          </p:nvSpPr>
          <p:spPr>
            <a:xfrm>
              <a:off x="4842453" y="4883472"/>
              <a:ext cx="59492" cy="37306"/>
            </a:xfrm>
            <a:custGeom>
              <a:avLst/>
              <a:gdLst/>
              <a:ahLst/>
              <a:cxnLst/>
              <a:rect l="l" t="t" r="r" b="b"/>
              <a:pathLst>
                <a:path w="59492" h="37306" extrusionOk="0">
                  <a:moveTo>
                    <a:pt x="825" y="28938"/>
                  </a:moveTo>
                  <a:cubicBezTo>
                    <a:pt x="4507" y="33148"/>
                    <a:pt x="10724" y="36045"/>
                    <a:pt x="18012" y="36694"/>
                  </a:cubicBezTo>
                  <a:cubicBezTo>
                    <a:pt x="33373" y="38082"/>
                    <a:pt x="53486" y="29753"/>
                    <a:pt x="58949" y="6803"/>
                  </a:cubicBezTo>
                  <a:cubicBezTo>
                    <a:pt x="59627" y="3544"/>
                    <a:pt x="57530" y="344"/>
                    <a:pt x="54271" y="-334"/>
                  </a:cubicBezTo>
                  <a:cubicBezTo>
                    <a:pt x="51132" y="-998"/>
                    <a:pt x="48039" y="918"/>
                    <a:pt x="47209" y="4011"/>
                  </a:cubicBezTo>
                  <a:cubicBezTo>
                    <a:pt x="44825" y="15328"/>
                    <a:pt x="35274" y="23733"/>
                    <a:pt x="23746" y="24668"/>
                  </a:cubicBezTo>
                  <a:cubicBezTo>
                    <a:pt x="18057" y="25181"/>
                    <a:pt x="12625" y="24080"/>
                    <a:pt x="9909" y="20986"/>
                  </a:cubicBezTo>
                  <a:cubicBezTo>
                    <a:pt x="7570" y="18617"/>
                    <a:pt x="3738" y="18602"/>
                    <a:pt x="1369" y="20941"/>
                  </a:cubicBezTo>
                  <a:cubicBezTo>
                    <a:pt x="-804" y="23099"/>
                    <a:pt x="-1015" y="26524"/>
                    <a:pt x="856" y="28938"/>
                  </a:cubicBezTo>
                  <a:close/>
                </a:path>
              </a:pathLst>
            </a:custGeom>
            <a:solidFill>
              <a:srgbClr val="EE242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587" name="Google Shape;587;ga0cd415747_0_9"/>
            <p:cNvSpPr/>
            <p:nvPr/>
          </p:nvSpPr>
          <p:spPr>
            <a:xfrm>
              <a:off x="4768733" y="6083848"/>
              <a:ext cx="775773" cy="55754"/>
            </a:xfrm>
            <a:custGeom>
              <a:avLst/>
              <a:gdLst/>
              <a:ahLst/>
              <a:cxnLst/>
              <a:rect l="l" t="t" r="r" b="b"/>
              <a:pathLst>
                <a:path w="775773" h="55754" extrusionOk="0">
                  <a:moveTo>
                    <a:pt x="0" y="0"/>
                  </a:moveTo>
                  <a:lnTo>
                    <a:pt x="775774" y="0"/>
                  </a:lnTo>
                  <a:lnTo>
                    <a:pt x="775774" y="55754"/>
                  </a:lnTo>
                  <a:lnTo>
                    <a:pt x="0" y="55754"/>
                  </a:lnTo>
                  <a:close/>
                </a:path>
              </a:pathLst>
            </a:custGeom>
            <a:solidFill>
              <a:srgbClr val="15195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588" name="Google Shape;588;ga0cd415747_0_9"/>
            <p:cNvSpPr/>
            <p:nvPr/>
          </p:nvSpPr>
          <p:spPr>
            <a:xfrm>
              <a:off x="3400067" y="5272781"/>
              <a:ext cx="1455938" cy="866775"/>
            </a:xfrm>
            <a:custGeom>
              <a:avLst/>
              <a:gdLst/>
              <a:ahLst/>
              <a:cxnLst/>
              <a:rect l="l" t="t" r="r" b="b"/>
              <a:pathLst>
                <a:path w="1455938" h="866775" extrusionOk="0">
                  <a:moveTo>
                    <a:pt x="1317294" y="42870"/>
                  </a:moveTo>
                  <a:cubicBezTo>
                    <a:pt x="1313084" y="18954"/>
                    <a:pt x="1290224" y="-466"/>
                    <a:pt x="1266308" y="-466"/>
                  </a:cubicBezTo>
                  <a:lnTo>
                    <a:pt x="35961" y="-466"/>
                  </a:lnTo>
                  <a:cubicBezTo>
                    <a:pt x="12030" y="-466"/>
                    <a:pt x="-3965" y="18954"/>
                    <a:pt x="260" y="42870"/>
                  </a:cubicBezTo>
                  <a:lnTo>
                    <a:pt x="137812" y="822974"/>
                  </a:lnTo>
                  <a:cubicBezTo>
                    <a:pt x="142037" y="846890"/>
                    <a:pt x="164882" y="866310"/>
                    <a:pt x="188798" y="866310"/>
                  </a:cubicBezTo>
                  <a:lnTo>
                    <a:pt x="1419160" y="866310"/>
                  </a:lnTo>
                  <a:cubicBezTo>
                    <a:pt x="1443076" y="866310"/>
                    <a:pt x="1459071" y="846890"/>
                    <a:pt x="1454846" y="822974"/>
                  </a:cubicBezTo>
                  <a:lnTo>
                    <a:pt x="1317294" y="42870"/>
                  </a:lnTo>
                  <a:close/>
                </a:path>
              </a:pathLst>
            </a:custGeom>
            <a:solidFill>
              <a:srgbClr val="1A249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589" name="Google Shape;589;ga0cd415747_0_9"/>
            <p:cNvSpPr/>
            <p:nvPr/>
          </p:nvSpPr>
          <p:spPr>
            <a:xfrm>
              <a:off x="3966803" y="5576101"/>
              <a:ext cx="195979" cy="193049"/>
            </a:xfrm>
            <a:custGeom>
              <a:avLst/>
              <a:gdLst/>
              <a:ahLst/>
              <a:cxnLst/>
              <a:rect l="l" t="t" r="r" b="b"/>
              <a:pathLst>
                <a:path w="195979" h="193049" extrusionOk="0">
                  <a:moveTo>
                    <a:pt x="153771" y="27796"/>
                  </a:moveTo>
                  <a:cubicBezTo>
                    <a:pt x="132480" y="9689"/>
                    <a:pt x="106149" y="-466"/>
                    <a:pt x="80559" y="-466"/>
                  </a:cubicBezTo>
                  <a:cubicBezTo>
                    <a:pt x="27309" y="-466"/>
                    <a:pt x="-8301" y="42765"/>
                    <a:pt x="1084" y="96104"/>
                  </a:cubicBezTo>
                  <a:cubicBezTo>
                    <a:pt x="10470" y="149444"/>
                    <a:pt x="61335" y="192584"/>
                    <a:pt x="114584" y="192584"/>
                  </a:cubicBezTo>
                  <a:cubicBezTo>
                    <a:pt x="167834" y="192584"/>
                    <a:pt x="203459" y="149384"/>
                    <a:pt x="194058" y="96104"/>
                  </a:cubicBezTo>
                  <a:lnTo>
                    <a:pt x="97579" y="96104"/>
                  </a:lnTo>
                  <a:lnTo>
                    <a:pt x="153771" y="27872"/>
                  </a:lnTo>
                  <a:close/>
                </a:path>
              </a:pathLst>
            </a:custGeom>
            <a:solidFill>
              <a:srgbClr val="A6A9E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590" name="Google Shape;590;ga0cd415747_0_9"/>
            <p:cNvSpPr/>
            <p:nvPr/>
          </p:nvSpPr>
          <p:spPr>
            <a:xfrm>
              <a:off x="2741020" y="3530688"/>
              <a:ext cx="1476464" cy="1111128"/>
            </a:xfrm>
            <a:custGeom>
              <a:avLst/>
              <a:gdLst/>
              <a:ahLst/>
              <a:cxnLst/>
              <a:rect l="l" t="t" r="r" b="b"/>
              <a:pathLst>
                <a:path w="1476464" h="1111128" extrusionOk="0">
                  <a:moveTo>
                    <a:pt x="1476048" y="43972"/>
                  </a:moveTo>
                  <a:cubicBezTo>
                    <a:pt x="1476033" y="19432"/>
                    <a:pt x="1456146" y="-457"/>
                    <a:pt x="1431611" y="-466"/>
                  </a:cubicBezTo>
                  <a:lnTo>
                    <a:pt x="44021" y="-466"/>
                  </a:lnTo>
                  <a:cubicBezTo>
                    <a:pt x="19482" y="-458"/>
                    <a:pt x="-407" y="19432"/>
                    <a:pt x="-416" y="43972"/>
                  </a:cubicBezTo>
                  <a:lnTo>
                    <a:pt x="-416" y="1066150"/>
                  </a:lnTo>
                  <a:cubicBezTo>
                    <a:pt x="-442" y="1090715"/>
                    <a:pt x="19447" y="1110632"/>
                    <a:pt x="44006" y="1110662"/>
                  </a:cubicBezTo>
                  <a:cubicBezTo>
                    <a:pt x="44010" y="1110662"/>
                    <a:pt x="44016" y="1110662"/>
                    <a:pt x="44021" y="1110662"/>
                  </a:cubicBezTo>
                  <a:lnTo>
                    <a:pt x="1431611" y="1110662"/>
                  </a:lnTo>
                  <a:cubicBezTo>
                    <a:pt x="1456146" y="1110647"/>
                    <a:pt x="1476033" y="1090745"/>
                    <a:pt x="1476048" y="1066210"/>
                  </a:cubicBezTo>
                  <a:close/>
                </a:path>
              </a:pathLst>
            </a:custGeom>
            <a:solidFill>
              <a:srgbClr val="1C197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591" name="Google Shape;591;ga0cd415747_0_9"/>
            <p:cNvSpPr/>
            <p:nvPr/>
          </p:nvSpPr>
          <p:spPr>
            <a:xfrm>
              <a:off x="2894083" y="3858664"/>
              <a:ext cx="684017" cy="131380"/>
            </a:xfrm>
            <a:custGeom>
              <a:avLst/>
              <a:gdLst/>
              <a:ahLst/>
              <a:cxnLst/>
              <a:rect l="l" t="t" r="r" b="b"/>
              <a:pathLst>
                <a:path w="684017" h="131380" extrusionOk="0">
                  <a:moveTo>
                    <a:pt x="683601" y="25804"/>
                  </a:moveTo>
                  <a:cubicBezTo>
                    <a:pt x="683586" y="11304"/>
                    <a:pt x="671831" y="-451"/>
                    <a:pt x="657331" y="-466"/>
                  </a:cubicBezTo>
                  <a:lnTo>
                    <a:pt x="25854" y="-466"/>
                  </a:lnTo>
                  <a:cubicBezTo>
                    <a:pt x="11348" y="-451"/>
                    <a:pt x="-407" y="11304"/>
                    <a:pt x="-416" y="25804"/>
                  </a:cubicBezTo>
                  <a:lnTo>
                    <a:pt x="-416" y="104630"/>
                  </a:lnTo>
                  <a:cubicBezTo>
                    <a:pt x="-409" y="119130"/>
                    <a:pt x="11345" y="130900"/>
                    <a:pt x="25854" y="130915"/>
                  </a:cubicBezTo>
                  <a:lnTo>
                    <a:pt x="657331" y="130915"/>
                  </a:lnTo>
                  <a:cubicBezTo>
                    <a:pt x="671831" y="130900"/>
                    <a:pt x="683586" y="119130"/>
                    <a:pt x="683601" y="104630"/>
                  </a:cubicBezTo>
                  <a:close/>
                </a:path>
              </a:pathLst>
            </a:custGeom>
            <a:solidFill>
              <a:srgbClr val="F5D27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592" name="Google Shape;592;ga0cd415747_0_9"/>
            <p:cNvSpPr/>
            <p:nvPr/>
          </p:nvSpPr>
          <p:spPr>
            <a:xfrm>
              <a:off x="2894023" y="4086207"/>
              <a:ext cx="1170473" cy="63042"/>
            </a:xfrm>
            <a:custGeom>
              <a:avLst/>
              <a:gdLst/>
              <a:ahLst/>
              <a:cxnLst/>
              <a:rect l="l" t="t" r="r" b="b"/>
              <a:pathLst>
                <a:path w="1170473" h="63042" extrusionOk="0">
                  <a:moveTo>
                    <a:pt x="1169982" y="12149"/>
                  </a:moveTo>
                  <a:cubicBezTo>
                    <a:pt x="1169982" y="5193"/>
                    <a:pt x="1164338" y="-451"/>
                    <a:pt x="1157382" y="-466"/>
                  </a:cubicBezTo>
                  <a:lnTo>
                    <a:pt x="12198" y="-466"/>
                  </a:lnTo>
                  <a:cubicBezTo>
                    <a:pt x="5234" y="-451"/>
                    <a:pt x="-407" y="5193"/>
                    <a:pt x="-416" y="12149"/>
                  </a:cubicBezTo>
                  <a:lnTo>
                    <a:pt x="-416" y="49962"/>
                  </a:lnTo>
                  <a:cubicBezTo>
                    <a:pt x="-407" y="56918"/>
                    <a:pt x="5234" y="62561"/>
                    <a:pt x="12198" y="62576"/>
                  </a:cubicBezTo>
                  <a:lnTo>
                    <a:pt x="1157458" y="62576"/>
                  </a:lnTo>
                  <a:cubicBezTo>
                    <a:pt x="1164414" y="62561"/>
                    <a:pt x="1170057" y="56918"/>
                    <a:pt x="1170057" y="49962"/>
                  </a:cubicBezTo>
                  <a:close/>
                </a:path>
              </a:pathLst>
            </a:custGeom>
            <a:solidFill>
              <a:srgbClr val="4CAB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593" name="Google Shape;593;ga0cd415747_0_9"/>
            <p:cNvSpPr/>
            <p:nvPr/>
          </p:nvSpPr>
          <p:spPr>
            <a:xfrm>
              <a:off x="2894023" y="4213906"/>
              <a:ext cx="646354" cy="63041"/>
            </a:xfrm>
            <a:custGeom>
              <a:avLst/>
              <a:gdLst/>
              <a:ahLst/>
              <a:cxnLst/>
              <a:rect l="l" t="t" r="r" b="b"/>
              <a:pathLst>
                <a:path w="646354" h="63041" extrusionOk="0">
                  <a:moveTo>
                    <a:pt x="645938" y="12149"/>
                  </a:moveTo>
                  <a:cubicBezTo>
                    <a:pt x="645938" y="5193"/>
                    <a:pt x="640295" y="-451"/>
                    <a:pt x="633339" y="-466"/>
                  </a:cubicBezTo>
                  <a:lnTo>
                    <a:pt x="12198" y="-466"/>
                  </a:lnTo>
                  <a:cubicBezTo>
                    <a:pt x="5234" y="-451"/>
                    <a:pt x="-407" y="5193"/>
                    <a:pt x="-416" y="12149"/>
                  </a:cubicBezTo>
                  <a:lnTo>
                    <a:pt x="-416" y="49962"/>
                  </a:lnTo>
                  <a:cubicBezTo>
                    <a:pt x="-407" y="56918"/>
                    <a:pt x="5234" y="62561"/>
                    <a:pt x="12198" y="62576"/>
                  </a:cubicBezTo>
                  <a:lnTo>
                    <a:pt x="633233" y="62576"/>
                  </a:lnTo>
                  <a:cubicBezTo>
                    <a:pt x="640189" y="62561"/>
                    <a:pt x="645833" y="56918"/>
                    <a:pt x="645833" y="49962"/>
                  </a:cubicBezTo>
                  <a:close/>
                </a:path>
              </a:pathLst>
            </a:custGeom>
            <a:solidFill>
              <a:srgbClr val="83E5C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594" name="Google Shape;594;ga0cd415747_0_9"/>
            <p:cNvSpPr/>
            <p:nvPr/>
          </p:nvSpPr>
          <p:spPr>
            <a:xfrm>
              <a:off x="3578085" y="4213906"/>
              <a:ext cx="486410" cy="63041"/>
            </a:xfrm>
            <a:custGeom>
              <a:avLst/>
              <a:gdLst/>
              <a:ahLst/>
              <a:cxnLst/>
              <a:rect l="l" t="t" r="r" b="b"/>
              <a:pathLst>
                <a:path w="486410" h="63041" extrusionOk="0">
                  <a:moveTo>
                    <a:pt x="485919" y="12149"/>
                  </a:moveTo>
                  <a:cubicBezTo>
                    <a:pt x="485919" y="5193"/>
                    <a:pt x="480276" y="-451"/>
                    <a:pt x="473320" y="-466"/>
                  </a:cubicBezTo>
                  <a:lnTo>
                    <a:pt x="12198" y="-466"/>
                  </a:lnTo>
                  <a:cubicBezTo>
                    <a:pt x="5242" y="-451"/>
                    <a:pt x="-401" y="5193"/>
                    <a:pt x="-416" y="12149"/>
                  </a:cubicBezTo>
                  <a:lnTo>
                    <a:pt x="-416" y="49962"/>
                  </a:lnTo>
                  <a:cubicBezTo>
                    <a:pt x="-401" y="56918"/>
                    <a:pt x="5242" y="62561"/>
                    <a:pt x="12198" y="62576"/>
                  </a:cubicBezTo>
                  <a:lnTo>
                    <a:pt x="473395" y="62576"/>
                  </a:lnTo>
                  <a:cubicBezTo>
                    <a:pt x="480351" y="62561"/>
                    <a:pt x="485994" y="56918"/>
                    <a:pt x="485994" y="49962"/>
                  </a:cubicBezTo>
                  <a:close/>
                </a:path>
              </a:pathLst>
            </a:custGeom>
            <a:solidFill>
              <a:srgbClr val="F272B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595" name="Google Shape;595;ga0cd415747_0_9"/>
            <p:cNvSpPr/>
            <p:nvPr/>
          </p:nvSpPr>
          <p:spPr>
            <a:xfrm>
              <a:off x="2894023" y="4341605"/>
              <a:ext cx="486410" cy="63027"/>
            </a:xfrm>
            <a:custGeom>
              <a:avLst/>
              <a:gdLst/>
              <a:ahLst/>
              <a:cxnLst/>
              <a:rect l="l" t="t" r="r" b="b"/>
              <a:pathLst>
                <a:path w="486410" h="63027" extrusionOk="0">
                  <a:moveTo>
                    <a:pt x="485994" y="12134"/>
                  </a:moveTo>
                  <a:cubicBezTo>
                    <a:pt x="485994" y="5178"/>
                    <a:pt x="480351" y="-466"/>
                    <a:pt x="473395" y="-466"/>
                  </a:cubicBezTo>
                  <a:lnTo>
                    <a:pt x="12198" y="-466"/>
                  </a:lnTo>
                  <a:cubicBezTo>
                    <a:pt x="5237" y="-466"/>
                    <a:pt x="-407" y="5178"/>
                    <a:pt x="-416" y="12134"/>
                  </a:cubicBezTo>
                  <a:lnTo>
                    <a:pt x="-416" y="49947"/>
                  </a:lnTo>
                  <a:cubicBezTo>
                    <a:pt x="-416" y="56918"/>
                    <a:pt x="5231" y="62561"/>
                    <a:pt x="12198" y="62561"/>
                  </a:cubicBezTo>
                  <a:lnTo>
                    <a:pt x="473320" y="62561"/>
                  </a:lnTo>
                  <a:cubicBezTo>
                    <a:pt x="480276" y="62561"/>
                    <a:pt x="485919" y="56918"/>
                    <a:pt x="485919" y="49962"/>
                  </a:cubicBezTo>
                  <a:cubicBezTo>
                    <a:pt x="485919" y="49962"/>
                    <a:pt x="485919" y="49947"/>
                    <a:pt x="485919" y="49947"/>
                  </a:cubicBezTo>
                  <a:close/>
                </a:path>
              </a:pathLst>
            </a:custGeom>
            <a:solidFill>
              <a:srgbClr val="F5D27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596" name="Google Shape;596;ga0cd415747_0_9"/>
            <p:cNvSpPr/>
            <p:nvPr/>
          </p:nvSpPr>
          <p:spPr>
            <a:xfrm>
              <a:off x="2741020" y="3530688"/>
              <a:ext cx="1476464" cy="184946"/>
            </a:xfrm>
            <a:custGeom>
              <a:avLst/>
              <a:gdLst/>
              <a:ahLst/>
              <a:cxnLst/>
              <a:rect l="l" t="t" r="r" b="b"/>
              <a:pathLst>
                <a:path w="1476464" h="184946" extrusionOk="0">
                  <a:moveTo>
                    <a:pt x="-416" y="184481"/>
                  </a:moveTo>
                  <a:lnTo>
                    <a:pt x="1476048" y="184481"/>
                  </a:lnTo>
                  <a:lnTo>
                    <a:pt x="1476048" y="43972"/>
                  </a:lnTo>
                  <a:cubicBezTo>
                    <a:pt x="1476033" y="19428"/>
                    <a:pt x="1456146" y="-466"/>
                    <a:pt x="1431596" y="-466"/>
                  </a:cubicBezTo>
                  <a:lnTo>
                    <a:pt x="44021" y="-466"/>
                  </a:lnTo>
                  <a:cubicBezTo>
                    <a:pt x="19481" y="-458"/>
                    <a:pt x="-407" y="19432"/>
                    <a:pt x="-416" y="43972"/>
                  </a:cubicBezTo>
                  <a:lnTo>
                    <a:pt x="-416" y="184481"/>
                  </a:lnTo>
                  <a:close/>
                </a:path>
              </a:pathLst>
            </a:custGeom>
            <a:solidFill>
              <a:srgbClr val="3834A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597" name="Google Shape;597;ga0cd415747_0_9"/>
            <p:cNvSpPr/>
            <p:nvPr/>
          </p:nvSpPr>
          <p:spPr>
            <a:xfrm>
              <a:off x="2847202" y="3591452"/>
              <a:ext cx="369968" cy="63374"/>
            </a:xfrm>
            <a:custGeom>
              <a:avLst/>
              <a:gdLst/>
              <a:ahLst/>
              <a:cxnLst/>
              <a:rect l="l" t="t" r="r" b="b"/>
              <a:pathLst>
                <a:path w="369968" h="63374" extrusionOk="0">
                  <a:moveTo>
                    <a:pt x="184560" y="-466"/>
                  </a:moveTo>
                  <a:cubicBezTo>
                    <a:pt x="202061" y="-466"/>
                    <a:pt x="216247" y="13721"/>
                    <a:pt x="216247" y="31221"/>
                  </a:cubicBezTo>
                  <a:cubicBezTo>
                    <a:pt x="216247" y="48722"/>
                    <a:pt x="202061" y="62908"/>
                    <a:pt x="184560" y="62908"/>
                  </a:cubicBezTo>
                  <a:cubicBezTo>
                    <a:pt x="167060" y="62908"/>
                    <a:pt x="152873" y="48722"/>
                    <a:pt x="152873" y="31221"/>
                  </a:cubicBezTo>
                  <a:cubicBezTo>
                    <a:pt x="152873" y="13721"/>
                    <a:pt x="167060" y="-466"/>
                    <a:pt x="184560" y="-466"/>
                  </a:cubicBezTo>
                  <a:close/>
                  <a:moveTo>
                    <a:pt x="337865" y="-466"/>
                  </a:moveTo>
                  <a:cubicBezTo>
                    <a:pt x="355369" y="-466"/>
                    <a:pt x="369552" y="13721"/>
                    <a:pt x="369552" y="31221"/>
                  </a:cubicBezTo>
                  <a:cubicBezTo>
                    <a:pt x="369552" y="48722"/>
                    <a:pt x="355369" y="62908"/>
                    <a:pt x="337865" y="62908"/>
                  </a:cubicBezTo>
                  <a:cubicBezTo>
                    <a:pt x="320362" y="62908"/>
                    <a:pt x="306178" y="48722"/>
                    <a:pt x="306178" y="31221"/>
                  </a:cubicBezTo>
                  <a:cubicBezTo>
                    <a:pt x="306178" y="13721"/>
                    <a:pt x="320362" y="-466"/>
                    <a:pt x="337865" y="-466"/>
                  </a:cubicBezTo>
                  <a:close/>
                  <a:moveTo>
                    <a:pt x="31271" y="-466"/>
                  </a:moveTo>
                  <a:cubicBezTo>
                    <a:pt x="48771" y="-466"/>
                    <a:pt x="62958" y="13721"/>
                    <a:pt x="62958" y="31221"/>
                  </a:cubicBezTo>
                  <a:cubicBezTo>
                    <a:pt x="62958" y="48722"/>
                    <a:pt x="48771" y="62908"/>
                    <a:pt x="31271" y="62908"/>
                  </a:cubicBezTo>
                  <a:cubicBezTo>
                    <a:pt x="13770" y="62908"/>
                    <a:pt x="-416" y="48722"/>
                    <a:pt x="-416" y="31221"/>
                  </a:cubicBezTo>
                  <a:cubicBezTo>
                    <a:pt x="-416" y="13721"/>
                    <a:pt x="13770" y="-466"/>
                    <a:pt x="31271" y="-46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598" name="Google Shape;598;ga0cd415747_0_9"/>
            <p:cNvSpPr/>
            <p:nvPr/>
          </p:nvSpPr>
          <p:spPr>
            <a:xfrm>
              <a:off x="2552392" y="4910794"/>
              <a:ext cx="801379" cy="600846"/>
            </a:xfrm>
            <a:custGeom>
              <a:avLst/>
              <a:gdLst/>
              <a:ahLst/>
              <a:cxnLst/>
              <a:rect l="l" t="t" r="r" b="b"/>
              <a:pathLst>
                <a:path w="801379" h="600846" extrusionOk="0">
                  <a:moveTo>
                    <a:pt x="800963" y="35582"/>
                  </a:moveTo>
                  <a:cubicBezTo>
                    <a:pt x="800948" y="15679"/>
                    <a:pt x="784818" y="-451"/>
                    <a:pt x="764916" y="-466"/>
                  </a:cubicBezTo>
                  <a:lnTo>
                    <a:pt x="35631" y="-466"/>
                  </a:lnTo>
                  <a:cubicBezTo>
                    <a:pt x="15726" y="-451"/>
                    <a:pt x="-407" y="15679"/>
                    <a:pt x="-416" y="35582"/>
                  </a:cubicBezTo>
                  <a:lnTo>
                    <a:pt x="-416" y="564333"/>
                  </a:lnTo>
                  <a:cubicBezTo>
                    <a:pt x="-409" y="584235"/>
                    <a:pt x="15726" y="600365"/>
                    <a:pt x="35631" y="600381"/>
                  </a:cubicBezTo>
                  <a:lnTo>
                    <a:pt x="764916" y="600381"/>
                  </a:lnTo>
                  <a:cubicBezTo>
                    <a:pt x="784818" y="600365"/>
                    <a:pt x="800948" y="584235"/>
                    <a:pt x="800963" y="564333"/>
                  </a:cubicBezTo>
                  <a:lnTo>
                    <a:pt x="800963" y="35582"/>
                  </a:lnTo>
                  <a:close/>
                </a:path>
              </a:pathLst>
            </a:custGeom>
            <a:solidFill>
              <a:srgbClr val="FBE28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599" name="Google Shape;599;ga0cd415747_0_9"/>
            <p:cNvSpPr/>
            <p:nvPr/>
          </p:nvSpPr>
          <p:spPr>
            <a:xfrm>
              <a:off x="2552376" y="4910794"/>
              <a:ext cx="801394" cy="124982"/>
            </a:xfrm>
            <a:custGeom>
              <a:avLst/>
              <a:gdLst/>
              <a:ahLst/>
              <a:cxnLst/>
              <a:rect l="l" t="t" r="r" b="b"/>
              <a:pathLst>
                <a:path w="801394" h="124982" extrusionOk="0">
                  <a:moveTo>
                    <a:pt x="-416" y="124517"/>
                  </a:moveTo>
                  <a:lnTo>
                    <a:pt x="800979" y="124517"/>
                  </a:lnTo>
                  <a:lnTo>
                    <a:pt x="800979" y="35582"/>
                  </a:lnTo>
                  <a:cubicBezTo>
                    <a:pt x="800963" y="15679"/>
                    <a:pt x="784818" y="-451"/>
                    <a:pt x="764916" y="-466"/>
                  </a:cubicBezTo>
                  <a:lnTo>
                    <a:pt x="35631" y="-466"/>
                  </a:lnTo>
                  <a:cubicBezTo>
                    <a:pt x="15729" y="-451"/>
                    <a:pt x="-400" y="15679"/>
                    <a:pt x="-416" y="35582"/>
                  </a:cubicBezTo>
                  <a:lnTo>
                    <a:pt x="-416" y="124517"/>
                  </a:lnTo>
                  <a:close/>
                </a:path>
              </a:pathLst>
            </a:custGeom>
            <a:solidFill>
              <a:srgbClr val="3834A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600" name="Google Shape;600;ga0cd415747_0_9"/>
            <p:cNvSpPr/>
            <p:nvPr/>
          </p:nvSpPr>
          <p:spPr>
            <a:xfrm>
              <a:off x="2615253" y="4956559"/>
              <a:ext cx="195056" cy="33437"/>
            </a:xfrm>
            <a:custGeom>
              <a:avLst/>
              <a:gdLst/>
              <a:ahLst/>
              <a:cxnLst/>
              <a:rect l="l" t="t" r="r" b="b"/>
              <a:pathLst>
                <a:path w="195056" h="33437" extrusionOk="0">
                  <a:moveTo>
                    <a:pt x="97104" y="-466"/>
                  </a:moveTo>
                  <a:cubicBezTo>
                    <a:pt x="106337" y="-466"/>
                    <a:pt x="113823" y="7019"/>
                    <a:pt x="113823" y="16253"/>
                  </a:cubicBezTo>
                  <a:cubicBezTo>
                    <a:pt x="113823" y="25488"/>
                    <a:pt x="106337" y="32972"/>
                    <a:pt x="97104" y="32972"/>
                  </a:cubicBezTo>
                  <a:cubicBezTo>
                    <a:pt x="87871" y="32972"/>
                    <a:pt x="80385" y="25488"/>
                    <a:pt x="80385" y="16253"/>
                  </a:cubicBezTo>
                  <a:cubicBezTo>
                    <a:pt x="80385" y="7019"/>
                    <a:pt x="87871" y="-466"/>
                    <a:pt x="97104" y="-466"/>
                  </a:cubicBezTo>
                  <a:close/>
                  <a:moveTo>
                    <a:pt x="177921" y="-466"/>
                  </a:moveTo>
                  <a:cubicBezTo>
                    <a:pt x="187154" y="-466"/>
                    <a:pt x="194640" y="7019"/>
                    <a:pt x="194640" y="16253"/>
                  </a:cubicBezTo>
                  <a:cubicBezTo>
                    <a:pt x="194640" y="25488"/>
                    <a:pt x="187154" y="32972"/>
                    <a:pt x="177921" y="32972"/>
                  </a:cubicBezTo>
                  <a:cubicBezTo>
                    <a:pt x="168688" y="32972"/>
                    <a:pt x="161202" y="25488"/>
                    <a:pt x="161202" y="16253"/>
                  </a:cubicBezTo>
                  <a:cubicBezTo>
                    <a:pt x="161210" y="7019"/>
                    <a:pt x="168691" y="-451"/>
                    <a:pt x="177921" y="-466"/>
                  </a:cubicBezTo>
                  <a:close/>
                  <a:moveTo>
                    <a:pt x="16302" y="-466"/>
                  </a:moveTo>
                  <a:cubicBezTo>
                    <a:pt x="25535" y="-466"/>
                    <a:pt x="33021" y="7019"/>
                    <a:pt x="33021" y="16253"/>
                  </a:cubicBezTo>
                  <a:cubicBezTo>
                    <a:pt x="33021" y="25488"/>
                    <a:pt x="25535" y="32972"/>
                    <a:pt x="16302" y="32972"/>
                  </a:cubicBezTo>
                  <a:cubicBezTo>
                    <a:pt x="7069" y="32972"/>
                    <a:pt x="-416" y="25488"/>
                    <a:pt x="-416" y="16253"/>
                  </a:cubicBezTo>
                  <a:cubicBezTo>
                    <a:pt x="-416" y="7019"/>
                    <a:pt x="7069" y="-466"/>
                    <a:pt x="16302" y="-466"/>
                  </a:cubicBezTo>
                  <a:cubicBezTo>
                    <a:pt x="16317" y="-466"/>
                    <a:pt x="16332" y="-466"/>
                    <a:pt x="16347" y="-46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601" name="Google Shape;601;ga0cd415747_0_9"/>
            <p:cNvSpPr/>
            <p:nvPr/>
          </p:nvSpPr>
          <p:spPr>
            <a:xfrm>
              <a:off x="2750918" y="5094866"/>
              <a:ext cx="404281" cy="295866"/>
            </a:xfrm>
            <a:custGeom>
              <a:avLst/>
              <a:gdLst/>
              <a:ahLst/>
              <a:cxnLst/>
              <a:rect l="l" t="t" r="r" b="b"/>
              <a:pathLst>
                <a:path w="404281" h="295866" extrusionOk="0">
                  <a:moveTo>
                    <a:pt x="136592" y="295401"/>
                  </a:moveTo>
                  <a:lnTo>
                    <a:pt x="181618" y="295401"/>
                  </a:lnTo>
                  <a:lnTo>
                    <a:pt x="269557" y="-466"/>
                  </a:lnTo>
                  <a:lnTo>
                    <a:pt x="224531" y="-466"/>
                  </a:lnTo>
                  <a:close/>
                  <a:moveTo>
                    <a:pt x="130949" y="72762"/>
                  </a:moveTo>
                  <a:lnTo>
                    <a:pt x="-416" y="129919"/>
                  </a:lnTo>
                  <a:lnTo>
                    <a:pt x="-416" y="178294"/>
                  </a:lnTo>
                  <a:lnTo>
                    <a:pt x="130949" y="235452"/>
                  </a:lnTo>
                  <a:lnTo>
                    <a:pt x="130949" y="189596"/>
                  </a:lnTo>
                  <a:lnTo>
                    <a:pt x="45952" y="154107"/>
                  </a:lnTo>
                  <a:lnTo>
                    <a:pt x="130949" y="118617"/>
                  </a:lnTo>
                  <a:lnTo>
                    <a:pt x="130949" y="72762"/>
                  </a:lnTo>
                  <a:close/>
                  <a:moveTo>
                    <a:pt x="272530" y="72762"/>
                  </a:moveTo>
                  <a:lnTo>
                    <a:pt x="272530" y="118617"/>
                  </a:lnTo>
                  <a:lnTo>
                    <a:pt x="357496" y="154107"/>
                  </a:lnTo>
                  <a:lnTo>
                    <a:pt x="272499" y="189596"/>
                  </a:lnTo>
                  <a:lnTo>
                    <a:pt x="272499" y="235452"/>
                  </a:lnTo>
                  <a:lnTo>
                    <a:pt x="403865" y="178294"/>
                  </a:lnTo>
                  <a:lnTo>
                    <a:pt x="403865" y="129919"/>
                  </a:lnTo>
                  <a:lnTo>
                    <a:pt x="272499" y="72762"/>
                  </a:lnTo>
                  <a:close/>
                </a:path>
              </a:pathLst>
            </a:custGeom>
            <a:solidFill>
              <a:srgbClr val="1C197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602" name="Google Shape;602;ga0cd415747_0_9"/>
            <p:cNvSpPr/>
            <p:nvPr/>
          </p:nvSpPr>
          <p:spPr>
            <a:xfrm>
              <a:off x="4356696" y="2969542"/>
              <a:ext cx="570366" cy="451570"/>
            </a:xfrm>
            <a:custGeom>
              <a:avLst/>
              <a:gdLst/>
              <a:ahLst/>
              <a:cxnLst/>
              <a:rect l="l" t="t" r="r" b="b"/>
              <a:pathLst>
                <a:path w="570366" h="451570" extrusionOk="0">
                  <a:moveTo>
                    <a:pt x="569950" y="53719"/>
                  </a:moveTo>
                  <a:cubicBezTo>
                    <a:pt x="569935" y="23794"/>
                    <a:pt x="545672" y="-457"/>
                    <a:pt x="515750" y="-466"/>
                  </a:cubicBezTo>
                  <a:lnTo>
                    <a:pt x="53753" y="-466"/>
                  </a:lnTo>
                  <a:cubicBezTo>
                    <a:pt x="23847" y="-440"/>
                    <a:pt x="-401" y="23807"/>
                    <a:pt x="-416" y="53719"/>
                  </a:cubicBezTo>
                  <a:lnTo>
                    <a:pt x="-416" y="396950"/>
                  </a:lnTo>
                  <a:cubicBezTo>
                    <a:pt x="-386" y="426850"/>
                    <a:pt x="23847" y="451079"/>
                    <a:pt x="53753" y="451105"/>
                  </a:cubicBezTo>
                  <a:lnTo>
                    <a:pt x="515765" y="451105"/>
                  </a:lnTo>
                  <a:cubicBezTo>
                    <a:pt x="545672" y="451088"/>
                    <a:pt x="569920" y="426856"/>
                    <a:pt x="569950" y="396950"/>
                  </a:cubicBezTo>
                  <a:lnTo>
                    <a:pt x="569950" y="53719"/>
                  </a:lnTo>
                  <a:close/>
                </a:path>
              </a:pathLst>
            </a:custGeom>
            <a:solidFill>
              <a:srgbClr val="83E5B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603" name="Google Shape;603;ga0cd415747_0_9"/>
            <p:cNvSpPr/>
            <p:nvPr/>
          </p:nvSpPr>
          <p:spPr>
            <a:xfrm>
              <a:off x="4512807" y="3111842"/>
              <a:ext cx="258038" cy="166904"/>
            </a:xfrm>
            <a:custGeom>
              <a:avLst/>
              <a:gdLst/>
              <a:ahLst/>
              <a:cxnLst/>
              <a:rect l="l" t="t" r="r" b="b"/>
              <a:pathLst>
                <a:path w="258038" h="166904" extrusionOk="0">
                  <a:moveTo>
                    <a:pt x="28374" y="114487"/>
                  </a:moveTo>
                  <a:cubicBezTo>
                    <a:pt x="30607" y="119089"/>
                    <a:pt x="33911" y="123082"/>
                    <a:pt x="38030" y="126121"/>
                  </a:cubicBezTo>
                  <a:cubicBezTo>
                    <a:pt x="41124" y="128411"/>
                    <a:pt x="44836" y="129706"/>
                    <a:pt x="48683" y="129833"/>
                  </a:cubicBezTo>
                  <a:cubicBezTo>
                    <a:pt x="51248" y="129875"/>
                    <a:pt x="53799" y="129498"/>
                    <a:pt x="56228" y="128716"/>
                  </a:cubicBezTo>
                  <a:cubicBezTo>
                    <a:pt x="58476" y="127971"/>
                    <a:pt x="60423" y="126540"/>
                    <a:pt x="61811" y="124627"/>
                  </a:cubicBezTo>
                  <a:cubicBezTo>
                    <a:pt x="63471" y="122241"/>
                    <a:pt x="64648" y="119550"/>
                    <a:pt x="65266" y="116705"/>
                  </a:cubicBezTo>
                  <a:cubicBezTo>
                    <a:pt x="66187" y="112560"/>
                    <a:pt x="66594" y="108320"/>
                    <a:pt x="66504" y="104076"/>
                  </a:cubicBezTo>
                  <a:lnTo>
                    <a:pt x="66504" y="2496"/>
                  </a:lnTo>
                  <a:lnTo>
                    <a:pt x="109040" y="2496"/>
                  </a:lnTo>
                  <a:lnTo>
                    <a:pt x="109040" y="107486"/>
                  </a:lnTo>
                  <a:cubicBezTo>
                    <a:pt x="109085" y="115205"/>
                    <a:pt x="107968" y="122889"/>
                    <a:pt x="105705" y="130270"/>
                  </a:cubicBezTo>
                  <a:cubicBezTo>
                    <a:pt x="103608" y="137097"/>
                    <a:pt x="100197" y="143448"/>
                    <a:pt x="95671" y="148966"/>
                  </a:cubicBezTo>
                  <a:cubicBezTo>
                    <a:pt x="91053" y="154448"/>
                    <a:pt x="85259" y="158807"/>
                    <a:pt x="78711" y="161716"/>
                  </a:cubicBezTo>
                  <a:cubicBezTo>
                    <a:pt x="71091" y="165007"/>
                    <a:pt x="62867" y="166614"/>
                    <a:pt x="54568" y="166424"/>
                  </a:cubicBezTo>
                  <a:cubicBezTo>
                    <a:pt x="41350" y="166424"/>
                    <a:pt x="30365" y="163949"/>
                    <a:pt x="21629" y="159000"/>
                  </a:cubicBezTo>
                  <a:cubicBezTo>
                    <a:pt x="12892" y="154051"/>
                    <a:pt x="5544" y="146370"/>
                    <a:pt x="-416" y="135959"/>
                  </a:cubicBezTo>
                  <a:lnTo>
                    <a:pt x="28253" y="114427"/>
                  </a:lnTo>
                  <a:close/>
                  <a:moveTo>
                    <a:pt x="158139" y="114231"/>
                  </a:moveTo>
                  <a:cubicBezTo>
                    <a:pt x="163843" y="118807"/>
                    <a:pt x="170120" y="122599"/>
                    <a:pt x="176835" y="125502"/>
                  </a:cubicBezTo>
                  <a:cubicBezTo>
                    <a:pt x="182795" y="128221"/>
                    <a:pt x="189238" y="129695"/>
                    <a:pt x="195787" y="129833"/>
                  </a:cubicBezTo>
                  <a:cubicBezTo>
                    <a:pt x="202230" y="129833"/>
                    <a:pt x="206892" y="128852"/>
                    <a:pt x="209774" y="126815"/>
                  </a:cubicBezTo>
                  <a:cubicBezTo>
                    <a:pt x="212596" y="124968"/>
                    <a:pt x="214240" y="121769"/>
                    <a:pt x="214105" y="118395"/>
                  </a:cubicBezTo>
                  <a:cubicBezTo>
                    <a:pt x="214165" y="116624"/>
                    <a:pt x="213637" y="114883"/>
                    <a:pt x="212596" y="113446"/>
                  </a:cubicBezTo>
                  <a:cubicBezTo>
                    <a:pt x="211404" y="111943"/>
                    <a:pt x="209940" y="110683"/>
                    <a:pt x="208265" y="109734"/>
                  </a:cubicBezTo>
                  <a:cubicBezTo>
                    <a:pt x="206093" y="108437"/>
                    <a:pt x="203799" y="107315"/>
                    <a:pt x="201445" y="106384"/>
                  </a:cubicBezTo>
                  <a:cubicBezTo>
                    <a:pt x="198804" y="105309"/>
                    <a:pt x="195756" y="104110"/>
                    <a:pt x="192286" y="102793"/>
                  </a:cubicBezTo>
                  <a:lnTo>
                    <a:pt x="172233" y="94373"/>
                  </a:lnTo>
                  <a:cubicBezTo>
                    <a:pt x="167857" y="92686"/>
                    <a:pt x="163692" y="90484"/>
                    <a:pt x="159845" y="87810"/>
                  </a:cubicBezTo>
                  <a:cubicBezTo>
                    <a:pt x="155921" y="85124"/>
                    <a:pt x="152421" y="81869"/>
                    <a:pt x="149448" y="78153"/>
                  </a:cubicBezTo>
                  <a:cubicBezTo>
                    <a:pt x="146400" y="74322"/>
                    <a:pt x="144016" y="70014"/>
                    <a:pt x="142386" y="65402"/>
                  </a:cubicBezTo>
                  <a:cubicBezTo>
                    <a:pt x="140606" y="60313"/>
                    <a:pt x="139731" y="54952"/>
                    <a:pt x="139791" y="49559"/>
                  </a:cubicBezTo>
                  <a:cubicBezTo>
                    <a:pt x="139746" y="42823"/>
                    <a:pt x="141270" y="36170"/>
                    <a:pt x="144242" y="30124"/>
                  </a:cubicBezTo>
                  <a:cubicBezTo>
                    <a:pt x="147245" y="24049"/>
                    <a:pt x="151470" y="18654"/>
                    <a:pt x="156631" y="14266"/>
                  </a:cubicBezTo>
                  <a:cubicBezTo>
                    <a:pt x="162229" y="9555"/>
                    <a:pt x="168657" y="5908"/>
                    <a:pt x="175567" y="3507"/>
                  </a:cubicBezTo>
                  <a:cubicBezTo>
                    <a:pt x="183323" y="790"/>
                    <a:pt x="191486" y="-553"/>
                    <a:pt x="199710" y="-461"/>
                  </a:cubicBezTo>
                  <a:cubicBezTo>
                    <a:pt x="209306" y="-395"/>
                    <a:pt x="218813" y="1368"/>
                    <a:pt x="227806" y="4744"/>
                  </a:cubicBezTo>
                  <a:cubicBezTo>
                    <a:pt x="237372" y="8245"/>
                    <a:pt x="246033" y="13827"/>
                    <a:pt x="253185" y="21086"/>
                  </a:cubicBezTo>
                  <a:lnTo>
                    <a:pt x="231895" y="47824"/>
                  </a:lnTo>
                  <a:cubicBezTo>
                    <a:pt x="227006" y="44331"/>
                    <a:pt x="221740" y="41424"/>
                    <a:pt x="216172" y="39163"/>
                  </a:cubicBezTo>
                  <a:cubicBezTo>
                    <a:pt x="210921" y="37123"/>
                    <a:pt x="205338" y="36098"/>
                    <a:pt x="199710" y="36145"/>
                  </a:cubicBezTo>
                  <a:cubicBezTo>
                    <a:pt x="194413" y="36145"/>
                    <a:pt x="190294" y="37050"/>
                    <a:pt x="187322" y="38861"/>
                  </a:cubicBezTo>
                  <a:cubicBezTo>
                    <a:pt x="184394" y="40522"/>
                    <a:pt x="182644" y="43680"/>
                    <a:pt x="182795" y="47039"/>
                  </a:cubicBezTo>
                  <a:cubicBezTo>
                    <a:pt x="182795" y="50841"/>
                    <a:pt x="184892" y="53769"/>
                    <a:pt x="189102" y="55821"/>
                  </a:cubicBezTo>
                  <a:cubicBezTo>
                    <a:pt x="193312" y="57873"/>
                    <a:pt x="199121" y="60313"/>
                    <a:pt x="206560" y="63139"/>
                  </a:cubicBezTo>
                  <a:lnTo>
                    <a:pt x="226176" y="70804"/>
                  </a:lnTo>
                  <a:cubicBezTo>
                    <a:pt x="236240" y="74777"/>
                    <a:pt x="243996" y="80310"/>
                    <a:pt x="249443" y="87402"/>
                  </a:cubicBezTo>
                  <a:cubicBezTo>
                    <a:pt x="254890" y="94494"/>
                    <a:pt x="257622" y="103658"/>
                    <a:pt x="257622" y="114895"/>
                  </a:cubicBezTo>
                  <a:cubicBezTo>
                    <a:pt x="257606" y="128722"/>
                    <a:pt x="251601" y="141863"/>
                    <a:pt x="241144" y="150912"/>
                  </a:cubicBezTo>
                  <a:cubicBezTo>
                    <a:pt x="235365" y="155864"/>
                    <a:pt x="228711" y="159688"/>
                    <a:pt x="221529" y="162184"/>
                  </a:cubicBezTo>
                  <a:cubicBezTo>
                    <a:pt x="212928" y="165128"/>
                    <a:pt x="203875" y="166552"/>
                    <a:pt x="194776" y="166394"/>
                  </a:cubicBezTo>
                  <a:cubicBezTo>
                    <a:pt x="184017" y="166335"/>
                    <a:pt x="173349" y="164489"/>
                    <a:pt x="163209" y="160931"/>
                  </a:cubicBezTo>
                  <a:cubicBezTo>
                    <a:pt x="152330" y="157182"/>
                    <a:pt x="142341" y="151240"/>
                    <a:pt x="133861" y="143473"/>
                  </a:cubicBezTo>
                  <a:lnTo>
                    <a:pt x="158124" y="11424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604" name="Google Shape;604;ga0cd415747_0_9"/>
            <p:cNvSpPr/>
            <p:nvPr/>
          </p:nvSpPr>
          <p:spPr>
            <a:xfrm>
              <a:off x="5307050" y="3421142"/>
              <a:ext cx="580913" cy="353083"/>
            </a:xfrm>
            <a:custGeom>
              <a:avLst/>
              <a:gdLst/>
              <a:ahLst/>
              <a:cxnLst/>
              <a:rect l="l" t="t" r="r" b="b"/>
              <a:pathLst>
                <a:path w="580913" h="353083" extrusionOk="0">
                  <a:moveTo>
                    <a:pt x="580497" y="34843"/>
                  </a:moveTo>
                  <a:cubicBezTo>
                    <a:pt x="580482" y="15349"/>
                    <a:pt x="564684" y="-449"/>
                    <a:pt x="545189" y="-466"/>
                  </a:cubicBezTo>
                  <a:lnTo>
                    <a:pt x="34892" y="-466"/>
                  </a:lnTo>
                  <a:cubicBezTo>
                    <a:pt x="15397" y="-449"/>
                    <a:pt x="-401" y="15349"/>
                    <a:pt x="-416" y="34843"/>
                  </a:cubicBezTo>
                  <a:lnTo>
                    <a:pt x="-416" y="317310"/>
                  </a:lnTo>
                  <a:cubicBezTo>
                    <a:pt x="-401" y="336806"/>
                    <a:pt x="15397" y="352609"/>
                    <a:pt x="34892" y="352618"/>
                  </a:cubicBezTo>
                  <a:lnTo>
                    <a:pt x="545189" y="352618"/>
                  </a:lnTo>
                  <a:cubicBezTo>
                    <a:pt x="564684" y="352618"/>
                    <a:pt x="580497" y="336809"/>
                    <a:pt x="580497" y="317310"/>
                  </a:cubicBezTo>
                  <a:close/>
                </a:path>
              </a:pathLst>
            </a:custGeom>
            <a:solidFill>
              <a:srgbClr val="73B8F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605" name="Google Shape;605;ga0cd415747_0_9"/>
            <p:cNvSpPr/>
            <p:nvPr/>
          </p:nvSpPr>
          <p:spPr>
            <a:xfrm>
              <a:off x="5419207" y="3550123"/>
              <a:ext cx="356599" cy="95121"/>
            </a:xfrm>
            <a:custGeom>
              <a:avLst/>
              <a:gdLst/>
              <a:ahLst/>
              <a:cxnLst/>
              <a:rect l="l" t="t" r="r" b="b"/>
              <a:pathLst>
                <a:path w="356599" h="95121" extrusionOk="0">
                  <a:moveTo>
                    <a:pt x="-416" y="-405"/>
                  </a:moveTo>
                  <a:lnTo>
                    <a:pt x="24722" y="-405"/>
                  </a:lnTo>
                  <a:lnTo>
                    <a:pt x="24722" y="34994"/>
                  </a:lnTo>
                  <a:lnTo>
                    <a:pt x="53075" y="34994"/>
                  </a:lnTo>
                  <a:lnTo>
                    <a:pt x="53075" y="-405"/>
                  </a:lnTo>
                  <a:lnTo>
                    <a:pt x="78213" y="-405"/>
                  </a:lnTo>
                  <a:lnTo>
                    <a:pt x="78213" y="94656"/>
                  </a:lnTo>
                  <a:lnTo>
                    <a:pt x="53075" y="94656"/>
                  </a:lnTo>
                  <a:lnTo>
                    <a:pt x="53075" y="56933"/>
                  </a:lnTo>
                  <a:lnTo>
                    <a:pt x="24722" y="56933"/>
                  </a:lnTo>
                  <a:lnTo>
                    <a:pt x="24722" y="94656"/>
                  </a:lnTo>
                  <a:lnTo>
                    <a:pt x="-416" y="94656"/>
                  </a:lnTo>
                  <a:close/>
                  <a:moveTo>
                    <a:pt x="295103" y="-405"/>
                  </a:moveTo>
                  <a:lnTo>
                    <a:pt x="320241" y="-405"/>
                  </a:lnTo>
                  <a:lnTo>
                    <a:pt x="320241" y="73531"/>
                  </a:lnTo>
                  <a:lnTo>
                    <a:pt x="356183" y="73531"/>
                  </a:lnTo>
                  <a:lnTo>
                    <a:pt x="356183" y="94656"/>
                  </a:lnTo>
                  <a:lnTo>
                    <a:pt x="295088" y="94656"/>
                  </a:lnTo>
                  <a:lnTo>
                    <a:pt x="295088" y="-405"/>
                  </a:lnTo>
                  <a:close/>
                  <a:moveTo>
                    <a:pt x="117384" y="20719"/>
                  </a:moveTo>
                  <a:lnTo>
                    <a:pt x="92246" y="20719"/>
                  </a:lnTo>
                  <a:lnTo>
                    <a:pt x="92246" y="-405"/>
                  </a:lnTo>
                  <a:lnTo>
                    <a:pt x="167691" y="-405"/>
                  </a:lnTo>
                  <a:lnTo>
                    <a:pt x="167691" y="20719"/>
                  </a:lnTo>
                  <a:lnTo>
                    <a:pt x="142552" y="20719"/>
                  </a:lnTo>
                  <a:lnTo>
                    <a:pt x="142552" y="94656"/>
                  </a:lnTo>
                  <a:lnTo>
                    <a:pt x="117414" y="94656"/>
                  </a:lnTo>
                  <a:lnTo>
                    <a:pt x="117414" y="20719"/>
                  </a:lnTo>
                  <a:close/>
                  <a:moveTo>
                    <a:pt x="181694" y="-405"/>
                  </a:moveTo>
                  <a:lnTo>
                    <a:pt x="207707" y="-405"/>
                  </a:lnTo>
                  <a:lnTo>
                    <a:pt x="222615" y="39053"/>
                  </a:lnTo>
                  <a:lnTo>
                    <a:pt x="227866" y="54549"/>
                  </a:lnTo>
                  <a:lnTo>
                    <a:pt x="228455" y="54549"/>
                  </a:lnTo>
                  <a:lnTo>
                    <a:pt x="233721" y="39053"/>
                  </a:lnTo>
                  <a:lnTo>
                    <a:pt x="248040" y="-405"/>
                  </a:lnTo>
                  <a:lnTo>
                    <a:pt x="274054" y="-405"/>
                  </a:lnTo>
                  <a:lnTo>
                    <a:pt x="274054" y="94656"/>
                  </a:lnTo>
                  <a:lnTo>
                    <a:pt x="250666" y="94656"/>
                  </a:lnTo>
                  <a:lnTo>
                    <a:pt x="250666" y="66530"/>
                  </a:lnTo>
                  <a:cubicBezTo>
                    <a:pt x="250666" y="64100"/>
                    <a:pt x="250786" y="61415"/>
                    <a:pt x="251028" y="58502"/>
                  </a:cubicBezTo>
                  <a:cubicBezTo>
                    <a:pt x="251269" y="55590"/>
                    <a:pt x="251541" y="52572"/>
                    <a:pt x="251843" y="49449"/>
                  </a:cubicBezTo>
                  <a:cubicBezTo>
                    <a:pt x="252144" y="46325"/>
                    <a:pt x="252476" y="43413"/>
                    <a:pt x="252869" y="40395"/>
                  </a:cubicBezTo>
                  <a:cubicBezTo>
                    <a:pt x="253261" y="37378"/>
                    <a:pt x="253593" y="34843"/>
                    <a:pt x="253879" y="32504"/>
                  </a:cubicBezTo>
                  <a:lnTo>
                    <a:pt x="253306" y="32504"/>
                  </a:lnTo>
                  <a:lnTo>
                    <a:pt x="245415" y="54730"/>
                  </a:lnTo>
                  <a:lnTo>
                    <a:pt x="232257" y="86734"/>
                  </a:lnTo>
                  <a:lnTo>
                    <a:pt x="222902" y="86734"/>
                  </a:lnTo>
                  <a:lnTo>
                    <a:pt x="209744" y="54730"/>
                  </a:lnTo>
                  <a:lnTo>
                    <a:pt x="202199" y="32504"/>
                  </a:lnTo>
                  <a:lnTo>
                    <a:pt x="201536" y="32504"/>
                  </a:lnTo>
                  <a:cubicBezTo>
                    <a:pt x="201822" y="34843"/>
                    <a:pt x="202169" y="37483"/>
                    <a:pt x="202562" y="40395"/>
                  </a:cubicBezTo>
                  <a:cubicBezTo>
                    <a:pt x="202954" y="43308"/>
                    <a:pt x="203286" y="46325"/>
                    <a:pt x="203573" y="49449"/>
                  </a:cubicBezTo>
                  <a:cubicBezTo>
                    <a:pt x="203859" y="52572"/>
                    <a:pt x="204146" y="55485"/>
                    <a:pt x="204387" y="58502"/>
                  </a:cubicBezTo>
                  <a:cubicBezTo>
                    <a:pt x="204629" y="61520"/>
                    <a:pt x="204749" y="64100"/>
                    <a:pt x="204749" y="66530"/>
                  </a:cubicBezTo>
                  <a:lnTo>
                    <a:pt x="204749" y="94595"/>
                  </a:lnTo>
                  <a:lnTo>
                    <a:pt x="181663" y="94595"/>
                  </a:lnTo>
                  <a:lnTo>
                    <a:pt x="181663" y="-466"/>
                  </a:lnTo>
                  <a:close/>
                </a:path>
              </a:pathLst>
            </a:custGeom>
            <a:solidFill>
              <a:srgbClr val="F8FB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606" name="Google Shape;606;ga0cd415747_0_9"/>
            <p:cNvSpPr/>
            <p:nvPr/>
          </p:nvSpPr>
          <p:spPr>
            <a:xfrm>
              <a:off x="5887949" y="4873796"/>
              <a:ext cx="801394" cy="1027549"/>
            </a:xfrm>
            <a:custGeom>
              <a:avLst/>
              <a:gdLst/>
              <a:ahLst/>
              <a:cxnLst/>
              <a:rect l="l" t="t" r="r" b="b"/>
              <a:pathLst>
                <a:path w="801394" h="1027549" extrusionOk="0">
                  <a:moveTo>
                    <a:pt x="800978" y="47623"/>
                  </a:moveTo>
                  <a:cubicBezTo>
                    <a:pt x="800963" y="21066"/>
                    <a:pt x="779446" y="-451"/>
                    <a:pt x="752890" y="-466"/>
                  </a:cubicBezTo>
                  <a:lnTo>
                    <a:pt x="47672" y="-466"/>
                  </a:lnTo>
                  <a:cubicBezTo>
                    <a:pt x="21116" y="-451"/>
                    <a:pt x="-401" y="21066"/>
                    <a:pt x="-416" y="47623"/>
                  </a:cubicBezTo>
                  <a:lnTo>
                    <a:pt x="-416" y="978995"/>
                  </a:lnTo>
                  <a:cubicBezTo>
                    <a:pt x="-401" y="1005552"/>
                    <a:pt x="21116" y="1027069"/>
                    <a:pt x="47672" y="1027084"/>
                  </a:cubicBezTo>
                  <a:lnTo>
                    <a:pt x="752890" y="1027084"/>
                  </a:lnTo>
                  <a:cubicBezTo>
                    <a:pt x="779446" y="1027069"/>
                    <a:pt x="800963" y="1005552"/>
                    <a:pt x="800978" y="978995"/>
                  </a:cubicBezTo>
                  <a:lnTo>
                    <a:pt x="800978" y="47623"/>
                  </a:lnTo>
                  <a:close/>
                </a:path>
              </a:pathLst>
            </a:custGeom>
            <a:solidFill>
              <a:srgbClr val="242C9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607" name="Google Shape;607;ga0cd415747_0_9"/>
            <p:cNvSpPr/>
            <p:nvPr/>
          </p:nvSpPr>
          <p:spPr>
            <a:xfrm>
              <a:off x="6012298" y="5003320"/>
              <a:ext cx="552697" cy="768500"/>
            </a:xfrm>
            <a:custGeom>
              <a:avLst/>
              <a:gdLst/>
              <a:ahLst/>
              <a:cxnLst/>
              <a:rect l="l" t="t" r="r" b="b"/>
              <a:pathLst>
                <a:path w="552697" h="768500" extrusionOk="0">
                  <a:moveTo>
                    <a:pt x="552281" y="740302"/>
                  </a:moveTo>
                  <a:cubicBezTo>
                    <a:pt x="552281" y="737601"/>
                    <a:pt x="550093" y="735413"/>
                    <a:pt x="547392" y="735413"/>
                  </a:cubicBezTo>
                  <a:lnTo>
                    <a:pt x="4472" y="735413"/>
                  </a:lnTo>
                  <a:cubicBezTo>
                    <a:pt x="1771" y="735413"/>
                    <a:pt x="-416" y="737601"/>
                    <a:pt x="-416" y="740302"/>
                  </a:cubicBezTo>
                  <a:lnTo>
                    <a:pt x="-416" y="763146"/>
                  </a:lnTo>
                  <a:cubicBezTo>
                    <a:pt x="-416" y="765847"/>
                    <a:pt x="1771" y="768035"/>
                    <a:pt x="4472" y="768035"/>
                  </a:cubicBezTo>
                  <a:lnTo>
                    <a:pt x="547392" y="768035"/>
                  </a:lnTo>
                  <a:cubicBezTo>
                    <a:pt x="550093" y="768035"/>
                    <a:pt x="552281" y="765847"/>
                    <a:pt x="552281" y="763146"/>
                  </a:cubicBezTo>
                  <a:close/>
                  <a:moveTo>
                    <a:pt x="552281" y="635810"/>
                  </a:moveTo>
                  <a:cubicBezTo>
                    <a:pt x="552281" y="633109"/>
                    <a:pt x="550093" y="630921"/>
                    <a:pt x="547392" y="630921"/>
                  </a:cubicBezTo>
                  <a:lnTo>
                    <a:pt x="4472" y="630921"/>
                  </a:lnTo>
                  <a:cubicBezTo>
                    <a:pt x="1771" y="630921"/>
                    <a:pt x="-416" y="633109"/>
                    <a:pt x="-416" y="635810"/>
                  </a:cubicBezTo>
                  <a:lnTo>
                    <a:pt x="-416" y="658654"/>
                  </a:lnTo>
                  <a:cubicBezTo>
                    <a:pt x="-416" y="661355"/>
                    <a:pt x="1771" y="663543"/>
                    <a:pt x="4472" y="663543"/>
                  </a:cubicBezTo>
                  <a:lnTo>
                    <a:pt x="547392" y="663543"/>
                  </a:lnTo>
                  <a:cubicBezTo>
                    <a:pt x="550093" y="663543"/>
                    <a:pt x="552281" y="661355"/>
                    <a:pt x="552281" y="658654"/>
                  </a:cubicBezTo>
                  <a:close/>
                  <a:moveTo>
                    <a:pt x="552281" y="531318"/>
                  </a:moveTo>
                  <a:cubicBezTo>
                    <a:pt x="552281" y="528617"/>
                    <a:pt x="550093" y="526429"/>
                    <a:pt x="547392" y="526429"/>
                  </a:cubicBezTo>
                  <a:lnTo>
                    <a:pt x="4472" y="526429"/>
                  </a:lnTo>
                  <a:cubicBezTo>
                    <a:pt x="1771" y="526429"/>
                    <a:pt x="-416" y="528617"/>
                    <a:pt x="-416" y="531318"/>
                  </a:cubicBezTo>
                  <a:lnTo>
                    <a:pt x="-416" y="554163"/>
                  </a:lnTo>
                  <a:cubicBezTo>
                    <a:pt x="-416" y="556864"/>
                    <a:pt x="1771" y="559052"/>
                    <a:pt x="4472" y="559052"/>
                  </a:cubicBezTo>
                  <a:lnTo>
                    <a:pt x="547392" y="559052"/>
                  </a:lnTo>
                  <a:cubicBezTo>
                    <a:pt x="550093" y="559052"/>
                    <a:pt x="552281" y="556864"/>
                    <a:pt x="552281" y="554163"/>
                  </a:cubicBezTo>
                  <a:close/>
                  <a:moveTo>
                    <a:pt x="552281" y="426826"/>
                  </a:moveTo>
                  <a:cubicBezTo>
                    <a:pt x="552281" y="424125"/>
                    <a:pt x="550093" y="421937"/>
                    <a:pt x="547392" y="421937"/>
                  </a:cubicBezTo>
                  <a:lnTo>
                    <a:pt x="4472" y="421937"/>
                  </a:lnTo>
                  <a:cubicBezTo>
                    <a:pt x="1771" y="421937"/>
                    <a:pt x="-416" y="424125"/>
                    <a:pt x="-416" y="426826"/>
                  </a:cubicBezTo>
                  <a:lnTo>
                    <a:pt x="-416" y="449671"/>
                  </a:lnTo>
                  <a:cubicBezTo>
                    <a:pt x="-416" y="452372"/>
                    <a:pt x="1771" y="454560"/>
                    <a:pt x="4472" y="454560"/>
                  </a:cubicBezTo>
                  <a:lnTo>
                    <a:pt x="547392" y="454560"/>
                  </a:lnTo>
                  <a:cubicBezTo>
                    <a:pt x="550093" y="454545"/>
                    <a:pt x="552266" y="452372"/>
                    <a:pt x="552281" y="449671"/>
                  </a:cubicBezTo>
                  <a:close/>
                  <a:moveTo>
                    <a:pt x="552281" y="322335"/>
                  </a:moveTo>
                  <a:cubicBezTo>
                    <a:pt x="552281" y="319634"/>
                    <a:pt x="550093" y="317446"/>
                    <a:pt x="547392" y="317446"/>
                  </a:cubicBezTo>
                  <a:lnTo>
                    <a:pt x="4472" y="317446"/>
                  </a:lnTo>
                  <a:cubicBezTo>
                    <a:pt x="1771" y="317446"/>
                    <a:pt x="-416" y="319634"/>
                    <a:pt x="-416" y="322335"/>
                  </a:cubicBezTo>
                  <a:lnTo>
                    <a:pt x="-416" y="345179"/>
                  </a:lnTo>
                  <a:cubicBezTo>
                    <a:pt x="-416" y="347880"/>
                    <a:pt x="1771" y="350068"/>
                    <a:pt x="4472" y="350068"/>
                  </a:cubicBezTo>
                  <a:lnTo>
                    <a:pt x="547392" y="350068"/>
                  </a:lnTo>
                  <a:cubicBezTo>
                    <a:pt x="550093" y="350068"/>
                    <a:pt x="552281" y="347880"/>
                    <a:pt x="552281" y="345179"/>
                  </a:cubicBezTo>
                  <a:close/>
                  <a:moveTo>
                    <a:pt x="552281" y="217843"/>
                  </a:moveTo>
                  <a:cubicBezTo>
                    <a:pt x="552281" y="215142"/>
                    <a:pt x="550093" y="212954"/>
                    <a:pt x="547392" y="212939"/>
                  </a:cubicBezTo>
                  <a:lnTo>
                    <a:pt x="4472" y="212939"/>
                  </a:lnTo>
                  <a:cubicBezTo>
                    <a:pt x="1771" y="212954"/>
                    <a:pt x="-416" y="215142"/>
                    <a:pt x="-416" y="217843"/>
                  </a:cubicBezTo>
                  <a:lnTo>
                    <a:pt x="-416" y="240688"/>
                  </a:lnTo>
                  <a:cubicBezTo>
                    <a:pt x="-416" y="243389"/>
                    <a:pt x="1771" y="245577"/>
                    <a:pt x="4472" y="245577"/>
                  </a:cubicBezTo>
                  <a:lnTo>
                    <a:pt x="547392" y="245577"/>
                  </a:lnTo>
                  <a:cubicBezTo>
                    <a:pt x="550093" y="245577"/>
                    <a:pt x="552281" y="243389"/>
                    <a:pt x="552281" y="240688"/>
                  </a:cubicBezTo>
                  <a:close/>
                  <a:moveTo>
                    <a:pt x="552281" y="19045"/>
                  </a:moveTo>
                  <a:cubicBezTo>
                    <a:pt x="552281" y="8271"/>
                    <a:pt x="543544" y="-466"/>
                    <a:pt x="532771" y="-466"/>
                  </a:cubicBezTo>
                  <a:lnTo>
                    <a:pt x="19094" y="-466"/>
                  </a:lnTo>
                  <a:cubicBezTo>
                    <a:pt x="8320" y="-466"/>
                    <a:pt x="-416" y="8271"/>
                    <a:pt x="-416" y="19045"/>
                  </a:cubicBezTo>
                  <a:lnTo>
                    <a:pt x="-416" y="110107"/>
                  </a:lnTo>
                  <a:cubicBezTo>
                    <a:pt x="-416" y="120881"/>
                    <a:pt x="8320" y="129617"/>
                    <a:pt x="19094" y="129617"/>
                  </a:cubicBezTo>
                  <a:lnTo>
                    <a:pt x="532771" y="129617"/>
                  </a:lnTo>
                  <a:cubicBezTo>
                    <a:pt x="543544" y="129617"/>
                    <a:pt x="552281" y="120881"/>
                    <a:pt x="552281" y="110107"/>
                  </a:cubicBezTo>
                  <a:close/>
                </a:path>
              </a:pathLst>
            </a:custGeom>
            <a:solidFill>
              <a:srgbClr val="E0E7F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608" name="Google Shape;608;ga0cd415747_0_9"/>
            <p:cNvSpPr/>
            <p:nvPr/>
          </p:nvSpPr>
          <p:spPr>
            <a:xfrm>
              <a:off x="5591514" y="4086222"/>
              <a:ext cx="825031" cy="475607"/>
            </a:xfrm>
            <a:custGeom>
              <a:avLst/>
              <a:gdLst/>
              <a:ahLst/>
              <a:cxnLst/>
              <a:rect l="l" t="t" r="r" b="b"/>
              <a:pathLst>
                <a:path w="681844" h="475607" extrusionOk="0">
                  <a:moveTo>
                    <a:pt x="681428" y="47095"/>
                  </a:moveTo>
                  <a:cubicBezTo>
                    <a:pt x="681413" y="20825"/>
                    <a:pt x="660137" y="-451"/>
                    <a:pt x="633867" y="-466"/>
                  </a:cubicBezTo>
                  <a:lnTo>
                    <a:pt x="47144" y="-466"/>
                  </a:lnTo>
                  <a:cubicBezTo>
                    <a:pt x="20874" y="-451"/>
                    <a:pt x="-401" y="20825"/>
                    <a:pt x="-416" y="47095"/>
                  </a:cubicBezTo>
                  <a:lnTo>
                    <a:pt x="-416" y="427581"/>
                  </a:lnTo>
                  <a:cubicBezTo>
                    <a:pt x="-401" y="453836"/>
                    <a:pt x="20889" y="475126"/>
                    <a:pt x="47144" y="475141"/>
                  </a:cubicBezTo>
                  <a:lnTo>
                    <a:pt x="633867" y="475141"/>
                  </a:lnTo>
                  <a:cubicBezTo>
                    <a:pt x="660122" y="475126"/>
                    <a:pt x="681413" y="453836"/>
                    <a:pt x="681428" y="427581"/>
                  </a:cubicBezTo>
                  <a:close/>
                </a:path>
              </a:pathLst>
            </a:custGeom>
            <a:solidFill>
              <a:srgbClr val="F272B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grpSp>
      <p:sp>
        <p:nvSpPr>
          <p:cNvPr id="5" name="Brandline_LVC">
            <a:extLst>
              <a:ext uri="{FF2B5EF4-FFF2-40B4-BE49-F238E27FC236}">
                <a16:creationId xmlns:a16="http://schemas.microsoft.com/office/drawing/2014/main" id="{B3BF31A6-6F81-98A3-73F5-DE4D216861EC}"/>
              </a:ext>
            </a:extLst>
          </p:cNvPr>
          <p:cNvSpPr/>
          <p:nvPr/>
        </p:nvSpPr>
        <p:spPr>
          <a:xfrm>
            <a:off x="5867400" y="815772"/>
            <a:ext cx="4518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ga0cd415747_0_2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dirty="0"/>
              <a:t>Introduction to Python Programming</a:t>
            </a:r>
            <a:endParaRPr dirty="0"/>
          </a:p>
        </p:txBody>
      </p:sp>
      <p:sp>
        <p:nvSpPr>
          <p:cNvPr id="616" name="Google Shape;616;ga0cd415747_0_29"/>
          <p:cNvSpPr/>
          <p:nvPr/>
        </p:nvSpPr>
        <p:spPr>
          <a:xfrm>
            <a:off x="4832691" y="1619250"/>
            <a:ext cx="6630373"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rgbClr val="000000"/>
              </a:buClr>
              <a:buSzPts val="2800"/>
              <a:buFont typeface="Arial"/>
              <a:buNone/>
            </a:pPr>
            <a:r>
              <a:rPr lang="en-US" sz="2200" b="0" i="0" u="none" strike="noStrike" cap="none" dirty="0">
                <a:solidFill>
                  <a:srgbClr val="404040"/>
                </a:solidFill>
                <a:latin typeface="Open Sans"/>
                <a:ea typeface="Open Sans"/>
                <a:cs typeface="Open Sans"/>
                <a:sym typeface="Open Sans"/>
              </a:rPr>
              <a:t>This lesson discusses the following concepts:</a:t>
            </a:r>
            <a:endParaRPr sz="2200" b="0" i="0" u="none" strike="noStrike" cap="none" dirty="0">
              <a:solidFill>
                <a:srgbClr val="404040"/>
              </a:solidFill>
              <a:latin typeface="Open Sans"/>
              <a:ea typeface="Open Sans"/>
              <a:cs typeface="Open Sans"/>
              <a:sym typeface="Open Sans"/>
            </a:endParaRPr>
          </a:p>
        </p:txBody>
      </p:sp>
      <p:grpSp>
        <p:nvGrpSpPr>
          <p:cNvPr id="617" name="Google Shape;617;ga0cd415747_0_29"/>
          <p:cNvGrpSpPr/>
          <p:nvPr/>
        </p:nvGrpSpPr>
        <p:grpSpPr>
          <a:xfrm>
            <a:off x="8128000" y="2954134"/>
            <a:ext cx="6307184" cy="3112838"/>
            <a:chOff x="8578397" y="3373022"/>
            <a:chExt cx="6307184" cy="3112838"/>
          </a:xfrm>
        </p:grpSpPr>
        <p:sp>
          <p:nvSpPr>
            <p:cNvPr id="618" name="Google Shape;618;ga0cd415747_0_29"/>
            <p:cNvSpPr/>
            <p:nvPr/>
          </p:nvSpPr>
          <p:spPr>
            <a:xfrm>
              <a:off x="8578397" y="3373022"/>
              <a:ext cx="6307184" cy="3112838"/>
            </a:xfrm>
            <a:prstGeom prst="roundRect">
              <a:avLst>
                <a:gd name="adj" fmla="val 13221"/>
              </a:avLst>
            </a:prstGeom>
            <a:solidFill>
              <a:srgbClr val="DDEAF6"/>
            </a:solidFill>
            <a:ln w="254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sp>
          <p:nvSpPr>
            <p:cNvPr id="619" name="Google Shape;619;ga0cd415747_0_29"/>
            <p:cNvSpPr/>
            <p:nvPr/>
          </p:nvSpPr>
          <p:spPr>
            <a:xfrm>
              <a:off x="8842381" y="3695864"/>
              <a:ext cx="5779216" cy="2467155"/>
            </a:xfrm>
            <a:prstGeom prst="rect">
              <a:avLst/>
            </a:prstGeom>
            <a:noFill/>
            <a:ln>
              <a:noFill/>
            </a:ln>
          </p:spPr>
          <p:txBody>
            <a:bodyPr spcFirstLastPara="1" wrap="square" lIns="91425" tIns="45700" rIns="91425" bIns="45700" anchor="t" anchorCtr="0">
              <a:noAutofit/>
            </a:bodyPr>
            <a:lstStyle/>
            <a:p>
              <a:pPr marL="457200" marR="0" lvl="0" indent="-355600" algn="l" rtl="0">
                <a:lnSpc>
                  <a:spcPct val="115000"/>
                </a:lnSpc>
                <a:spcBef>
                  <a:spcPts val="1000"/>
                </a:spcBef>
                <a:spcAft>
                  <a:spcPts val="0"/>
                </a:spcAft>
                <a:buClr>
                  <a:schemeClr val="dk1"/>
                </a:buClr>
                <a:buSzPts val="2000"/>
                <a:buFont typeface="Open Sans"/>
                <a:buChar char="●"/>
              </a:pPr>
              <a:r>
                <a:rPr lang="en-US" sz="2200" b="0" i="0" u="none" strike="noStrike" cap="none" dirty="0">
                  <a:solidFill>
                    <a:srgbClr val="3F3F3F"/>
                  </a:solidFill>
                  <a:latin typeface="Open Sans"/>
                  <a:ea typeface="Open Sans"/>
                  <a:cs typeface="Open Sans"/>
                  <a:sym typeface="Open Sans"/>
                </a:rPr>
                <a:t>Definition of Python, </a:t>
              </a:r>
              <a:r>
                <a:rPr lang="en-US" sz="2200" dirty="0">
                  <a:solidFill>
                    <a:srgbClr val="3F3F3F"/>
                  </a:solidFill>
                  <a:latin typeface="Open Sans"/>
                  <a:ea typeface="Open Sans"/>
                  <a:cs typeface="Open Sans"/>
                  <a:sym typeface="Open Sans"/>
                </a:rPr>
                <a:t>history</a:t>
              </a:r>
              <a:r>
                <a:rPr lang="en-US" sz="2200" b="0" i="0" u="none" strike="noStrike" cap="none" dirty="0">
                  <a:solidFill>
                    <a:srgbClr val="3F3F3F"/>
                  </a:solidFill>
                  <a:latin typeface="Open Sans"/>
                  <a:ea typeface="Open Sans"/>
                  <a:cs typeface="Open Sans"/>
                  <a:sym typeface="Open Sans"/>
                </a:rPr>
                <a:t> of Python, and advantages of Python</a:t>
              </a:r>
              <a:endParaRPr sz="2200" b="0" i="0" u="none" strike="noStrike" cap="none" dirty="0">
                <a:solidFill>
                  <a:srgbClr val="3F3F3F"/>
                </a:solidFill>
                <a:latin typeface="Open Sans"/>
                <a:ea typeface="Open Sans"/>
                <a:cs typeface="Open Sans"/>
                <a:sym typeface="Open Sans"/>
              </a:endParaRPr>
            </a:p>
            <a:p>
              <a:pPr marL="457200" marR="0" lvl="0" indent="-355600" algn="l" rtl="0">
                <a:lnSpc>
                  <a:spcPct val="115000"/>
                </a:lnSpc>
                <a:spcBef>
                  <a:spcPts val="1000"/>
                </a:spcBef>
                <a:spcAft>
                  <a:spcPts val="0"/>
                </a:spcAft>
                <a:buClr>
                  <a:schemeClr val="dk1"/>
                </a:buClr>
                <a:buSzPts val="2000"/>
                <a:buFont typeface="Open Sans"/>
                <a:buChar char="●"/>
              </a:pPr>
              <a:r>
                <a:rPr lang="en-US" sz="2200" b="0" i="0" u="none" strike="noStrike" cap="none" dirty="0">
                  <a:solidFill>
                    <a:srgbClr val="3F3F3F"/>
                  </a:solidFill>
                  <a:latin typeface="Open Sans"/>
                  <a:ea typeface="Open Sans"/>
                  <a:cs typeface="Open Sans"/>
                  <a:sym typeface="Open Sans"/>
                </a:rPr>
                <a:t>Installing Python</a:t>
              </a:r>
              <a:endParaRPr dirty="0"/>
            </a:p>
            <a:p>
              <a:pPr marL="457200" marR="0" lvl="0" indent="-355600" algn="l" rtl="0">
                <a:lnSpc>
                  <a:spcPct val="115000"/>
                </a:lnSpc>
                <a:spcBef>
                  <a:spcPts val="1000"/>
                </a:spcBef>
                <a:spcAft>
                  <a:spcPts val="0"/>
                </a:spcAft>
                <a:buClr>
                  <a:schemeClr val="dk1"/>
                </a:buClr>
                <a:buSzPts val="2000"/>
                <a:buFont typeface="Open Sans"/>
                <a:buChar char="●"/>
              </a:pPr>
              <a:r>
                <a:rPr lang="en-US" sz="2200" b="0" i="0" u="none" strike="noStrike" cap="none" dirty="0">
                  <a:solidFill>
                    <a:srgbClr val="3F3F3F"/>
                  </a:solidFill>
                  <a:latin typeface="Open Sans"/>
                  <a:ea typeface="Open Sans"/>
                  <a:cs typeface="Open Sans"/>
                  <a:sym typeface="Open Sans"/>
                </a:rPr>
                <a:t>Python IDE</a:t>
              </a:r>
              <a:endParaRPr dirty="0"/>
            </a:p>
            <a:p>
              <a:pPr marL="457200" marR="0" lvl="0" indent="-355600" algn="l" rtl="0">
                <a:lnSpc>
                  <a:spcPct val="115000"/>
                </a:lnSpc>
                <a:spcBef>
                  <a:spcPts val="1000"/>
                </a:spcBef>
                <a:spcAft>
                  <a:spcPts val="0"/>
                </a:spcAft>
                <a:buClr>
                  <a:schemeClr val="dk1"/>
                </a:buClr>
                <a:buSzPts val="2000"/>
                <a:buFont typeface="Open Sans"/>
                <a:buChar char="●"/>
              </a:pPr>
              <a:r>
                <a:rPr lang="en-US" sz="2200" b="0" i="0" u="none" strike="noStrike" cap="none" dirty="0">
                  <a:solidFill>
                    <a:srgbClr val="3F3F3F"/>
                  </a:solidFill>
                  <a:latin typeface="Open Sans"/>
                  <a:ea typeface="Open Sans"/>
                  <a:cs typeface="Open Sans"/>
                  <a:sym typeface="Open Sans"/>
                </a:rPr>
                <a:t>Writing the first Python program</a:t>
              </a:r>
              <a:endParaRPr sz="2200" b="0" i="0" u="none" strike="noStrike" cap="none" dirty="0">
                <a:solidFill>
                  <a:srgbClr val="3F3F3F"/>
                </a:solidFill>
                <a:latin typeface="Open Sans"/>
                <a:ea typeface="Open Sans"/>
                <a:cs typeface="Open Sans"/>
                <a:sym typeface="Open Sans"/>
              </a:endParaRPr>
            </a:p>
          </p:txBody>
        </p:sp>
      </p:grpSp>
      <p:pic>
        <p:nvPicPr>
          <p:cNvPr id="620" name="Google Shape;620;ga0cd415747_0_29" descr="Icon&#10;&#10;Description automatically generated"/>
          <p:cNvPicPr preferRelativeResize="0"/>
          <p:nvPr/>
        </p:nvPicPr>
        <p:blipFill rotWithShape="1">
          <a:blip r:embed="rId3">
            <a:alphaModFix/>
          </a:blip>
          <a:srcRect/>
          <a:stretch/>
        </p:blipFill>
        <p:spPr>
          <a:xfrm>
            <a:off x="4354079" y="3534132"/>
            <a:ext cx="2565340" cy="2532840"/>
          </a:xfrm>
          <a:prstGeom prst="rect">
            <a:avLst/>
          </a:prstGeom>
          <a:noFill/>
          <a:ln>
            <a:noFill/>
          </a:ln>
        </p:spPr>
      </p:pic>
      <p:sp>
        <p:nvSpPr>
          <p:cNvPr id="5" name="Brandline_LVC">
            <a:extLst>
              <a:ext uri="{FF2B5EF4-FFF2-40B4-BE49-F238E27FC236}">
                <a16:creationId xmlns:a16="http://schemas.microsoft.com/office/drawing/2014/main" id="{DC62E193-E6FD-CC8C-E556-961A718E528A}"/>
              </a:ext>
            </a:extLst>
          </p:cNvPr>
          <p:cNvSpPr/>
          <p:nvPr/>
        </p:nvSpPr>
        <p:spPr>
          <a:xfrm>
            <a:off x="4013200" y="816324"/>
            <a:ext cx="823523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ga0cd415747_0_3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Arial"/>
              <a:buNone/>
            </a:pPr>
            <a:r>
              <a:rPr lang="en-US" dirty="0"/>
              <a:t>Python Data Types and Operators</a:t>
            </a:r>
            <a:endParaRPr dirty="0"/>
          </a:p>
        </p:txBody>
      </p:sp>
      <p:grpSp>
        <p:nvGrpSpPr>
          <p:cNvPr id="629" name="Google Shape;629;ga0cd415747_0_35"/>
          <p:cNvGrpSpPr/>
          <p:nvPr/>
        </p:nvGrpSpPr>
        <p:grpSpPr>
          <a:xfrm>
            <a:off x="8128000" y="3074683"/>
            <a:ext cx="5748613" cy="2994633"/>
            <a:chOff x="7804017" y="3681607"/>
            <a:chExt cx="5295296" cy="2315156"/>
          </a:xfrm>
        </p:grpSpPr>
        <p:sp>
          <p:nvSpPr>
            <p:cNvPr id="630" name="Google Shape;630;ga0cd415747_0_35"/>
            <p:cNvSpPr/>
            <p:nvPr/>
          </p:nvSpPr>
          <p:spPr>
            <a:xfrm>
              <a:off x="7804017" y="3681607"/>
              <a:ext cx="5295296" cy="2315156"/>
            </a:xfrm>
            <a:prstGeom prst="roundRect">
              <a:avLst>
                <a:gd name="adj" fmla="val 13503"/>
              </a:avLst>
            </a:prstGeom>
            <a:solidFill>
              <a:srgbClr val="F7CAAC"/>
            </a:solidFill>
            <a:ln w="25400" cap="flat" cmpd="sng">
              <a:solidFill>
                <a:srgbClr val="F4B08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sp>
          <p:nvSpPr>
            <p:cNvPr id="631" name="Google Shape;631;ga0cd415747_0_35"/>
            <p:cNvSpPr/>
            <p:nvPr/>
          </p:nvSpPr>
          <p:spPr>
            <a:xfrm>
              <a:off x="8095277" y="3969129"/>
              <a:ext cx="4712775" cy="1740113"/>
            </a:xfrm>
            <a:prstGeom prst="rect">
              <a:avLst/>
            </a:prstGeom>
            <a:noFill/>
            <a:ln>
              <a:noFill/>
            </a:ln>
          </p:spPr>
          <p:txBody>
            <a:bodyPr spcFirstLastPara="1" wrap="square" lIns="91425" tIns="45700" rIns="91425" bIns="45700" anchor="ctr" anchorCtr="0">
              <a:noAutofit/>
            </a:bodyPr>
            <a:lstStyle/>
            <a:p>
              <a:pPr marL="457200" marR="0" lvl="0" indent="-355600" algn="l" rtl="0">
                <a:lnSpc>
                  <a:spcPct val="115000"/>
                </a:lnSpc>
                <a:spcBef>
                  <a:spcPts val="1000"/>
                </a:spcBef>
                <a:spcAft>
                  <a:spcPts val="0"/>
                </a:spcAft>
                <a:buClr>
                  <a:schemeClr val="dk1"/>
                </a:buClr>
                <a:buSzPts val="2000"/>
                <a:buFont typeface="Open Sans"/>
                <a:buChar char="●"/>
              </a:pPr>
              <a:r>
                <a:rPr lang="en-US" sz="2200" b="0" i="0" u="none" strike="noStrike" cap="none" dirty="0">
                  <a:solidFill>
                    <a:srgbClr val="404040"/>
                  </a:solidFill>
                  <a:latin typeface="Open Sans"/>
                  <a:ea typeface="Open Sans"/>
                  <a:cs typeface="Open Sans"/>
                  <a:sym typeface="Open Sans"/>
                </a:rPr>
                <a:t>Data types and data assignment</a:t>
              </a:r>
              <a:endParaRPr dirty="0"/>
            </a:p>
            <a:p>
              <a:pPr marL="457200" marR="0" lvl="0" indent="-355600" algn="l" rtl="0">
                <a:lnSpc>
                  <a:spcPct val="115000"/>
                </a:lnSpc>
                <a:spcBef>
                  <a:spcPts val="1000"/>
                </a:spcBef>
                <a:spcAft>
                  <a:spcPts val="0"/>
                </a:spcAft>
                <a:buClr>
                  <a:schemeClr val="dk1"/>
                </a:buClr>
                <a:buSzPts val="2000"/>
                <a:buFont typeface="Open Sans"/>
                <a:buChar char="●"/>
              </a:pPr>
              <a:r>
                <a:rPr lang="en-US" sz="2200" b="0" i="0" u="none" strike="noStrike" cap="none" dirty="0">
                  <a:solidFill>
                    <a:srgbClr val="404040"/>
                  </a:solidFill>
                  <a:latin typeface="Open Sans"/>
                  <a:ea typeface="Open Sans"/>
                  <a:cs typeface="Open Sans"/>
                  <a:sym typeface="Open Sans"/>
                </a:rPr>
                <a:t>Python operators</a:t>
              </a:r>
              <a:endParaRPr dirty="0"/>
            </a:p>
            <a:p>
              <a:pPr marL="457200" marR="0" lvl="0" indent="-355600" algn="l" rtl="0">
                <a:lnSpc>
                  <a:spcPct val="115000"/>
                </a:lnSpc>
                <a:spcBef>
                  <a:spcPts val="1000"/>
                </a:spcBef>
                <a:spcAft>
                  <a:spcPts val="0"/>
                </a:spcAft>
                <a:buClr>
                  <a:schemeClr val="dk1"/>
                </a:buClr>
                <a:buSzPts val="2000"/>
                <a:buFont typeface="Open Sans"/>
                <a:buChar char="●"/>
              </a:pPr>
              <a:r>
                <a:rPr lang="en-US" sz="2200" b="0" i="0" u="none" strike="noStrike" cap="none" dirty="0">
                  <a:solidFill>
                    <a:srgbClr val="404040"/>
                  </a:solidFill>
                  <a:latin typeface="Open Sans"/>
                  <a:ea typeface="Open Sans"/>
                  <a:cs typeface="Open Sans"/>
                  <a:sym typeface="Open Sans"/>
                </a:rPr>
                <a:t>Strings in Python</a:t>
              </a:r>
            </a:p>
            <a:p>
              <a:pPr marL="457200" marR="0" lvl="0" indent="-355600" algn="l" rtl="0">
                <a:lnSpc>
                  <a:spcPct val="115000"/>
                </a:lnSpc>
                <a:spcBef>
                  <a:spcPts val="1000"/>
                </a:spcBef>
                <a:spcAft>
                  <a:spcPts val="0"/>
                </a:spcAft>
                <a:buClr>
                  <a:schemeClr val="dk1"/>
                </a:buClr>
                <a:buSzPts val="2000"/>
                <a:buFont typeface="Open Sans"/>
                <a:buChar char="●"/>
              </a:pPr>
              <a:r>
                <a:rPr lang="en-US" sz="2200" dirty="0">
                  <a:solidFill>
                    <a:srgbClr val="404040"/>
                  </a:solidFill>
                  <a:latin typeface="Open Sans"/>
                  <a:ea typeface="Open Sans"/>
                  <a:cs typeface="Open Sans"/>
                  <a:sym typeface="Open Sans"/>
                </a:rPr>
                <a:t>File handling in Python</a:t>
              </a:r>
              <a:endParaRPr sz="2200" b="0" i="0" u="none" strike="noStrike" cap="none" dirty="0">
                <a:solidFill>
                  <a:srgbClr val="404040"/>
                </a:solidFill>
                <a:latin typeface="Open Sans"/>
                <a:ea typeface="Open Sans"/>
                <a:cs typeface="Open Sans"/>
                <a:sym typeface="Open Sans"/>
              </a:endParaRPr>
            </a:p>
          </p:txBody>
        </p:sp>
      </p:grpSp>
      <p:sp>
        <p:nvSpPr>
          <p:cNvPr id="633" name="Google Shape;633;ga0cd415747_0_35"/>
          <p:cNvSpPr/>
          <p:nvPr/>
        </p:nvSpPr>
        <p:spPr>
          <a:xfrm>
            <a:off x="3377032" y="1639956"/>
            <a:ext cx="9541698" cy="419100"/>
          </a:xfrm>
          <a:prstGeom prst="rect">
            <a:avLst/>
          </a:prstGeom>
          <a:no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200" b="0" i="0" u="none" strike="noStrike" cap="none" dirty="0">
                <a:solidFill>
                  <a:srgbClr val="404040"/>
                </a:solidFill>
                <a:latin typeface="Open Sans"/>
                <a:ea typeface="Open Sans"/>
                <a:cs typeface="Open Sans"/>
                <a:sym typeface="Open Sans"/>
              </a:rPr>
              <a:t>This lesson covers the following topics:</a:t>
            </a:r>
            <a:endParaRPr sz="2200" b="0" i="0" u="none" strike="noStrike" cap="none" dirty="0">
              <a:solidFill>
                <a:srgbClr val="404040"/>
              </a:solidFill>
              <a:latin typeface="Open Sans"/>
              <a:ea typeface="Open Sans"/>
              <a:cs typeface="Open Sans"/>
              <a:sym typeface="Open Sans"/>
            </a:endParaRPr>
          </a:p>
        </p:txBody>
      </p:sp>
      <p:sp>
        <p:nvSpPr>
          <p:cNvPr id="5" name="Brandline_LVC">
            <a:extLst>
              <a:ext uri="{FF2B5EF4-FFF2-40B4-BE49-F238E27FC236}">
                <a16:creationId xmlns:a16="http://schemas.microsoft.com/office/drawing/2014/main" id="{27D1196C-B2B6-4254-5C0A-8D5B5D99C39F}"/>
              </a:ext>
            </a:extLst>
          </p:cNvPr>
          <p:cNvSpPr/>
          <p:nvPr/>
        </p:nvSpPr>
        <p:spPr>
          <a:xfrm>
            <a:off x="4394200" y="816324"/>
            <a:ext cx="747522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 name="Picture 2" descr="A group of people sitting on stairs with laptops&#10;&#10;Description automatically generated">
            <a:extLst>
              <a:ext uri="{FF2B5EF4-FFF2-40B4-BE49-F238E27FC236}">
                <a16:creationId xmlns:a16="http://schemas.microsoft.com/office/drawing/2014/main" id="{6CCBB3E6-A45B-3706-56B6-62128D84BB89}"/>
              </a:ext>
            </a:extLst>
          </p:cNvPr>
          <p:cNvPicPr>
            <a:picLocks noChangeAspect="1"/>
          </p:cNvPicPr>
          <p:nvPr/>
        </p:nvPicPr>
        <p:blipFill>
          <a:blip r:embed="rId3"/>
          <a:stretch>
            <a:fillRect/>
          </a:stretch>
        </p:blipFill>
        <p:spPr>
          <a:xfrm>
            <a:off x="2058651" y="2529331"/>
            <a:ext cx="4465443" cy="40409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ga0cd415747_0_4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Arial"/>
              <a:buNone/>
            </a:pPr>
            <a:r>
              <a:rPr lang="en-US" dirty="0"/>
              <a:t>Conditional Statements and Loops</a:t>
            </a:r>
          </a:p>
        </p:txBody>
      </p:sp>
      <p:grpSp>
        <p:nvGrpSpPr>
          <p:cNvPr id="642" name="Google Shape;642;ga0cd415747_0_41"/>
          <p:cNvGrpSpPr/>
          <p:nvPr/>
        </p:nvGrpSpPr>
        <p:grpSpPr>
          <a:xfrm>
            <a:off x="8074050" y="3511251"/>
            <a:ext cx="6440556" cy="2266122"/>
            <a:chOff x="8946605" y="3338195"/>
            <a:chExt cx="6440556" cy="2266122"/>
          </a:xfrm>
        </p:grpSpPr>
        <p:sp>
          <p:nvSpPr>
            <p:cNvPr id="643" name="Google Shape;643;ga0cd415747_0_41"/>
            <p:cNvSpPr/>
            <p:nvPr/>
          </p:nvSpPr>
          <p:spPr>
            <a:xfrm>
              <a:off x="8946605" y="3338195"/>
              <a:ext cx="6440556" cy="2266122"/>
            </a:xfrm>
            <a:prstGeom prst="roundRect">
              <a:avLst>
                <a:gd name="adj" fmla="val 11975"/>
              </a:avLst>
            </a:prstGeom>
            <a:solidFill>
              <a:srgbClr val="FFF5D9"/>
            </a:solidFill>
            <a:ln w="25400" cap="flat" cmpd="sng">
              <a:solidFill>
                <a:srgbClr val="FEE59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sp>
          <p:nvSpPr>
            <p:cNvPr id="644" name="Google Shape;644;ga0cd415747_0_41"/>
            <p:cNvSpPr/>
            <p:nvPr/>
          </p:nvSpPr>
          <p:spPr>
            <a:xfrm>
              <a:off x="9081467" y="3483961"/>
              <a:ext cx="6170833" cy="1974590"/>
            </a:xfrm>
            <a:prstGeom prst="rect">
              <a:avLst/>
            </a:prstGeom>
            <a:noFill/>
            <a:ln>
              <a:noFill/>
            </a:ln>
          </p:spPr>
          <p:txBody>
            <a:bodyPr spcFirstLastPara="1" wrap="square" lIns="91425" tIns="45700" rIns="91425" bIns="45700" anchor="t" anchorCtr="0">
              <a:noAutofit/>
            </a:bodyPr>
            <a:lstStyle/>
            <a:p>
              <a:pPr marL="457200" marR="0" lvl="0" indent="-355600" algn="l" rtl="0">
                <a:lnSpc>
                  <a:spcPct val="114000"/>
                </a:lnSpc>
                <a:spcBef>
                  <a:spcPts val="1000"/>
                </a:spcBef>
                <a:spcAft>
                  <a:spcPts val="0"/>
                </a:spcAft>
                <a:buClr>
                  <a:schemeClr val="dk1"/>
                </a:buClr>
                <a:buSzPts val="2000"/>
                <a:buFont typeface="Open Sans"/>
                <a:buChar char="●"/>
              </a:pPr>
              <a:r>
                <a:rPr lang="en-US" sz="2200" b="0" i="0" u="none" strike="noStrike" cap="none" dirty="0">
                  <a:solidFill>
                    <a:srgbClr val="3F3F3F"/>
                  </a:solidFill>
                  <a:latin typeface="Open Sans"/>
                  <a:ea typeface="Open Sans"/>
                  <a:cs typeface="Open Sans"/>
                  <a:sym typeface="Open Sans"/>
                </a:rPr>
                <a:t>Decision control structures in Python</a:t>
              </a:r>
              <a:endParaRPr dirty="0"/>
            </a:p>
            <a:p>
              <a:pPr marL="457200" marR="0" lvl="0" indent="-355600" algn="l" rtl="0">
                <a:lnSpc>
                  <a:spcPct val="114000"/>
                </a:lnSpc>
                <a:spcBef>
                  <a:spcPts val="1000"/>
                </a:spcBef>
                <a:spcAft>
                  <a:spcPts val="0"/>
                </a:spcAft>
                <a:buClr>
                  <a:schemeClr val="dk1"/>
                </a:buClr>
                <a:buSzPts val="2000"/>
                <a:buFont typeface="Open Sans"/>
                <a:buChar char="●"/>
              </a:pPr>
              <a:r>
                <a:rPr lang="en-US" sz="2200" b="0" i="0" u="none" strike="noStrike" cap="none" dirty="0">
                  <a:solidFill>
                    <a:srgbClr val="3F3F3F"/>
                  </a:solidFill>
                  <a:latin typeface="Open Sans"/>
                  <a:ea typeface="Open Sans"/>
                  <a:cs typeface="Open Sans"/>
                  <a:sym typeface="Open Sans"/>
                </a:rPr>
                <a:t>Types of loops</a:t>
              </a:r>
              <a:endParaRPr dirty="0"/>
            </a:p>
            <a:p>
              <a:pPr marL="457200" marR="0" lvl="0" indent="-355600" algn="l" rtl="0">
                <a:lnSpc>
                  <a:spcPct val="114000"/>
                </a:lnSpc>
                <a:spcBef>
                  <a:spcPts val="1000"/>
                </a:spcBef>
                <a:spcAft>
                  <a:spcPts val="0"/>
                </a:spcAft>
                <a:buClr>
                  <a:schemeClr val="dk1"/>
                </a:buClr>
                <a:buSzPts val="2000"/>
                <a:buFont typeface="Open Sans"/>
                <a:buChar char="●"/>
              </a:pPr>
              <a:r>
                <a:rPr lang="en-US" sz="2200" b="0" i="0" u="none" strike="noStrike" cap="none" dirty="0">
                  <a:solidFill>
                    <a:srgbClr val="3F3F3F"/>
                  </a:solidFill>
                  <a:latin typeface="Open Sans"/>
                  <a:ea typeface="Open Sans"/>
                  <a:cs typeface="Open Sans"/>
                  <a:sym typeface="Open Sans"/>
                </a:rPr>
                <a:t>Loop control statements, such as break and continue</a:t>
              </a:r>
              <a:endParaRPr sz="2200" b="0" i="0" u="none" strike="noStrike" cap="none" dirty="0">
                <a:solidFill>
                  <a:srgbClr val="3F3F3F"/>
                </a:solidFill>
                <a:latin typeface="Open Sans"/>
                <a:ea typeface="Open Sans"/>
                <a:cs typeface="Open Sans"/>
                <a:sym typeface="Open Sans"/>
              </a:endParaRPr>
            </a:p>
            <a:p>
              <a:pPr marL="914400" marR="0" lvl="1" indent="-228600" algn="l" rtl="0">
                <a:lnSpc>
                  <a:spcPct val="114000"/>
                </a:lnSpc>
                <a:spcBef>
                  <a:spcPts val="1000"/>
                </a:spcBef>
                <a:spcAft>
                  <a:spcPts val="0"/>
                </a:spcAft>
                <a:buClr>
                  <a:schemeClr val="dk1"/>
                </a:buClr>
                <a:buSzPts val="2000"/>
                <a:buFont typeface="Open Sans"/>
                <a:buNone/>
              </a:pPr>
              <a:endParaRPr sz="2200" b="0" i="0" u="none" strike="noStrike" cap="none" dirty="0">
                <a:solidFill>
                  <a:srgbClr val="3F3F3F"/>
                </a:solidFill>
                <a:latin typeface="Open Sans"/>
                <a:ea typeface="Open Sans"/>
                <a:cs typeface="Open Sans"/>
                <a:sym typeface="Open Sans"/>
              </a:endParaRPr>
            </a:p>
          </p:txBody>
        </p:sp>
      </p:grpSp>
      <p:sp>
        <p:nvSpPr>
          <p:cNvPr id="645" name="Google Shape;645;ga0cd415747_0_41"/>
          <p:cNvSpPr/>
          <p:nvPr/>
        </p:nvSpPr>
        <p:spPr>
          <a:xfrm>
            <a:off x="3377032" y="1639956"/>
            <a:ext cx="9541698" cy="419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The concepts covered in this lesson includes:</a:t>
            </a:r>
            <a:endParaRPr sz="2200" b="0" i="0" u="none" strike="noStrike" cap="none" dirty="0">
              <a:solidFill>
                <a:srgbClr val="3F3F3F"/>
              </a:solidFill>
              <a:latin typeface="Open Sans"/>
              <a:ea typeface="Open Sans"/>
              <a:cs typeface="Open Sans"/>
              <a:sym typeface="Open Sans"/>
            </a:endParaRPr>
          </a:p>
        </p:txBody>
      </p:sp>
      <p:pic>
        <p:nvPicPr>
          <p:cNvPr id="647" name="Google Shape;647;ga0cd415747_0_41"/>
          <p:cNvPicPr preferRelativeResize="0"/>
          <p:nvPr/>
        </p:nvPicPr>
        <p:blipFill rotWithShape="1">
          <a:blip r:embed="rId3">
            <a:alphaModFix/>
          </a:blip>
          <a:srcRect/>
          <a:stretch/>
        </p:blipFill>
        <p:spPr>
          <a:xfrm>
            <a:off x="2796562" y="2579204"/>
            <a:ext cx="3225969" cy="4130217"/>
          </a:xfrm>
          <a:prstGeom prst="rect">
            <a:avLst/>
          </a:prstGeom>
          <a:noFill/>
          <a:ln>
            <a:noFill/>
          </a:ln>
        </p:spPr>
      </p:pic>
      <p:sp>
        <p:nvSpPr>
          <p:cNvPr id="5" name="Brandline_LVC">
            <a:extLst>
              <a:ext uri="{FF2B5EF4-FFF2-40B4-BE49-F238E27FC236}">
                <a16:creationId xmlns:a16="http://schemas.microsoft.com/office/drawing/2014/main" id="{D548A56E-8B44-51DC-05A1-1AE9E5D317F4}"/>
              </a:ext>
            </a:extLst>
          </p:cNvPr>
          <p:cNvSpPr/>
          <p:nvPr/>
        </p:nvSpPr>
        <p:spPr>
          <a:xfrm>
            <a:off x="4508500" y="816324"/>
            <a:ext cx="723709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ga0cd415747_0_4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Arial"/>
              <a:buNone/>
            </a:pPr>
            <a:r>
              <a:rPr lang="en-US" dirty="0"/>
              <a:t>Python Functions</a:t>
            </a:r>
            <a:endParaRPr dirty="0"/>
          </a:p>
        </p:txBody>
      </p:sp>
      <p:grpSp>
        <p:nvGrpSpPr>
          <p:cNvPr id="655" name="Google Shape;655;ga0cd415747_0_47"/>
          <p:cNvGrpSpPr/>
          <p:nvPr/>
        </p:nvGrpSpPr>
        <p:grpSpPr>
          <a:xfrm>
            <a:off x="8107082" y="3032461"/>
            <a:ext cx="5316279" cy="3383087"/>
            <a:chOff x="8463516" y="3087583"/>
            <a:chExt cx="5316279" cy="3383087"/>
          </a:xfrm>
        </p:grpSpPr>
        <p:sp>
          <p:nvSpPr>
            <p:cNvPr id="656" name="Google Shape;656;ga0cd415747_0_47"/>
            <p:cNvSpPr/>
            <p:nvPr/>
          </p:nvSpPr>
          <p:spPr>
            <a:xfrm>
              <a:off x="8463516" y="3087583"/>
              <a:ext cx="5316279" cy="3383087"/>
            </a:xfrm>
            <a:prstGeom prst="roundRect">
              <a:avLst>
                <a:gd name="adj" fmla="val 13810"/>
              </a:avLst>
            </a:prstGeom>
            <a:solidFill>
              <a:schemeClr val="lt2"/>
            </a:solidFill>
            <a:ln w="25400" cap="flat" cmpd="sng">
              <a:solidFill>
                <a:srgbClr val="D0CEC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sp>
          <p:nvSpPr>
            <p:cNvPr id="657" name="Google Shape;657;ga0cd415747_0_47"/>
            <p:cNvSpPr/>
            <p:nvPr/>
          </p:nvSpPr>
          <p:spPr>
            <a:xfrm>
              <a:off x="9153932" y="3187605"/>
              <a:ext cx="3935447" cy="3183042"/>
            </a:xfrm>
            <a:prstGeom prst="rect">
              <a:avLst/>
            </a:prstGeom>
            <a:noFill/>
            <a:ln>
              <a:noFill/>
            </a:ln>
          </p:spPr>
          <p:txBody>
            <a:bodyPr spcFirstLastPara="1" wrap="square" lIns="91425" tIns="45700" rIns="91425" bIns="45700" anchor="t" anchorCtr="0">
              <a:noAutofit/>
            </a:bodyPr>
            <a:lstStyle/>
            <a:p>
              <a:pPr marL="457200" marR="0" lvl="0" indent="-355600" algn="l" rtl="0">
                <a:lnSpc>
                  <a:spcPct val="115000"/>
                </a:lnSpc>
                <a:spcBef>
                  <a:spcPts val="1000"/>
                </a:spcBef>
                <a:spcAft>
                  <a:spcPts val="0"/>
                </a:spcAft>
                <a:buClr>
                  <a:schemeClr val="dk1"/>
                </a:buClr>
                <a:buSzPts val="2000"/>
                <a:buFont typeface="Open Sans"/>
                <a:buChar char="●"/>
              </a:pPr>
              <a:r>
                <a:rPr lang="en-US" sz="2200" b="0" i="0" u="none" strike="noStrike" cap="none" dirty="0">
                  <a:solidFill>
                    <a:srgbClr val="404040"/>
                  </a:solidFill>
                  <a:latin typeface="Open Sans"/>
                  <a:ea typeface="Open Sans"/>
                  <a:cs typeface="Open Sans"/>
                  <a:sym typeface="Open Sans"/>
                </a:rPr>
                <a:t>Functions in Python</a:t>
              </a:r>
              <a:endParaRPr dirty="0"/>
            </a:p>
            <a:p>
              <a:pPr marL="457200" marR="0" lvl="0" indent="-355600" algn="l" rtl="0">
                <a:lnSpc>
                  <a:spcPct val="115000"/>
                </a:lnSpc>
                <a:spcBef>
                  <a:spcPts val="1000"/>
                </a:spcBef>
                <a:spcAft>
                  <a:spcPts val="0"/>
                </a:spcAft>
                <a:buClr>
                  <a:schemeClr val="dk1"/>
                </a:buClr>
                <a:buSzPts val="2000"/>
                <a:buFont typeface="Open Sans"/>
                <a:buChar char="●"/>
              </a:pPr>
              <a:r>
                <a:rPr lang="en-US" sz="2200" b="0" i="0" u="none" strike="noStrike" cap="none" dirty="0">
                  <a:solidFill>
                    <a:srgbClr val="404040"/>
                  </a:solidFill>
                  <a:latin typeface="Open Sans"/>
                  <a:ea typeface="Open Sans"/>
                  <a:cs typeface="Open Sans"/>
                  <a:sym typeface="Open Sans"/>
                </a:rPr>
                <a:t>Function arguments</a:t>
              </a:r>
              <a:endParaRPr dirty="0"/>
            </a:p>
            <a:p>
              <a:pPr marL="457200" marR="0" lvl="0" indent="-355600" algn="l" rtl="0">
                <a:lnSpc>
                  <a:spcPct val="115000"/>
                </a:lnSpc>
                <a:spcBef>
                  <a:spcPts val="1000"/>
                </a:spcBef>
                <a:spcAft>
                  <a:spcPts val="0"/>
                </a:spcAft>
                <a:buClr>
                  <a:schemeClr val="dk1"/>
                </a:buClr>
                <a:buSzPts val="2000"/>
                <a:buFont typeface="Open Sans"/>
                <a:buChar char="●"/>
              </a:pPr>
              <a:r>
                <a:rPr lang="en-US" sz="2200" b="0" i="0" u="none" strike="noStrike" cap="none" dirty="0">
                  <a:solidFill>
                    <a:srgbClr val="404040"/>
                  </a:solidFill>
                  <a:latin typeface="Open Sans"/>
                  <a:ea typeface="Open Sans"/>
                  <a:cs typeface="Open Sans"/>
                  <a:sym typeface="Open Sans"/>
                </a:rPr>
                <a:t>Return statements</a:t>
              </a:r>
              <a:endParaRPr dirty="0"/>
            </a:p>
            <a:p>
              <a:pPr marL="457200" marR="0" lvl="0" indent="-355600" algn="l" rtl="0">
                <a:lnSpc>
                  <a:spcPct val="115000"/>
                </a:lnSpc>
                <a:spcBef>
                  <a:spcPts val="1000"/>
                </a:spcBef>
                <a:spcAft>
                  <a:spcPts val="0"/>
                </a:spcAft>
                <a:buClr>
                  <a:schemeClr val="dk1"/>
                </a:buClr>
                <a:buSzPts val="2000"/>
                <a:buFont typeface="Open Sans"/>
                <a:buChar char="●"/>
              </a:pPr>
              <a:r>
                <a:rPr lang="en-US" sz="2200" b="0" i="0" u="none" strike="noStrike" cap="none" dirty="0">
                  <a:solidFill>
                    <a:srgbClr val="404040"/>
                  </a:solidFill>
                  <a:latin typeface="Open Sans"/>
                  <a:ea typeface="Open Sans"/>
                  <a:cs typeface="Open Sans"/>
                  <a:sym typeface="Open Sans"/>
                </a:rPr>
                <a:t>Scope of a variable</a:t>
              </a:r>
              <a:endParaRPr dirty="0"/>
            </a:p>
            <a:p>
              <a:pPr marL="457200" marR="0" lvl="0" indent="-355600" algn="l" rtl="0">
                <a:lnSpc>
                  <a:spcPct val="115000"/>
                </a:lnSpc>
                <a:spcBef>
                  <a:spcPts val="1000"/>
                </a:spcBef>
                <a:spcAft>
                  <a:spcPts val="0"/>
                </a:spcAft>
                <a:buClr>
                  <a:schemeClr val="dk1"/>
                </a:buClr>
                <a:buSzPts val="2000"/>
                <a:buFont typeface="Open Sans"/>
                <a:buChar char="●"/>
              </a:pPr>
              <a:r>
                <a:rPr lang="en-US" sz="2200" b="0" i="0" u="none" strike="noStrike" cap="none" dirty="0">
                  <a:solidFill>
                    <a:srgbClr val="404040"/>
                  </a:solidFill>
                  <a:latin typeface="Open Sans"/>
                  <a:ea typeface="Open Sans"/>
                  <a:cs typeface="Open Sans"/>
                  <a:sym typeface="Open Sans"/>
                </a:rPr>
                <a:t>Generators function</a:t>
              </a:r>
              <a:endParaRPr dirty="0"/>
            </a:p>
            <a:p>
              <a:pPr marL="457200" marR="0" lvl="0" indent="-355600" algn="l" rtl="0">
                <a:lnSpc>
                  <a:spcPct val="115000"/>
                </a:lnSpc>
                <a:spcBef>
                  <a:spcPts val="1000"/>
                </a:spcBef>
                <a:spcAft>
                  <a:spcPts val="0"/>
                </a:spcAft>
                <a:buClr>
                  <a:schemeClr val="dk1"/>
                </a:buClr>
                <a:buSzPts val="2000"/>
                <a:buFont typeface="Open Sans"/>
                <a:buChar char="●"/>
              </a:pPr>
              <a:r>
                <a:rPr lang="en-US" sz="2200" b="0" i="0" u="none" strike="noStrike" cap="none" dirty="0">
                  <a:solidFill>
                    <a:srgbClr val="404040"/>
                  </a:solidFill>
                  <a:latin typeface="Open Sans"/>
                  <a:ea typeface="Open Sans"/>
                  <a:cs typeface="Open Sans"/>
                  <a:sym typeface="Open Sans"/>
                </a:rPr>
                <a:t>Function types</a:t>
              </a:r>
              <a:endParaRPr sz="2200" b="0" i="0" u="none" strike="noStrike" cap="none" dirty="0">
                <a:solidFill>
                  <a:srgbClr val="404040"/>
                </a:solidFill>
                <a:latin typeface="Open Sans"/>
                <a:ea typeface="Open Sans"/>
                <a:cs typeface="Open Sans"/>
                <a:sym typeface="Open Sans"/>
              </a:endParaRPr>
            </a:p>
          </p:txBody>
        </p:sp>
      </p:grpSp>
      <p:sp>
        <p:nvSpPr>
          <p:cNvPr id="658" name="Google Shape;658;ga0cd415747_0_47"/>
          <p:cNvSpPr/>
          <p:nvPr/>
        </p:nvSpPr>
        <p:spPr>
          <a:xfrm>
            <a:off x="3377032" y="1639956"/>
            <a:ext cx="9541698" cy="419100"/>
          </a:xfrm>
          <a:prstGeom prst="rect">
            <a:avLst/>
          </a:prstGeom>
          <a:no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This lesson includes the following concepts:</a:t>
            </a:r>
            <a:endParaRPr sz="2200" b="0" i="0" u="none" strike="noStrike" cap="none" dirty="0">
              <a:solidFill>
                <a:srgbClr val="3F3F3F"/>
              </a:solidFill>
              <a:latin typeface="Open Sans"/>
              <a:ea typeface="Open Sans"/>
              <a:cs typeface="Open Sans"/>
              <a:sym typeface="Open Sans"/>
            </a:endParaRPr>
          </a:p>
        </p:txBody>
      </p:sp>
      <p:grpSp>
        <p:nvGrpSpPr>
          <p:cNvPr id="660" name="Google Shape;660;ga0cd415747_0_47"/>
          <p:cNvGrpSpPr/>
          <p:nvPr/>
        </p:nvGrpSpPr>
        <p:grpSpPr>
          <a:xfrm>
            <a:off x="3405607" y="3498138"/>
            <a:ext cx="2543138" cy="2451735"/>
            <a:chOff x="3405607" y="3498138"/>
            <a:chExt cx="2543138" cy="2451735"/>
          </a:xfrm>
        </p:grpSpPr>
        <p:sp>
          <p:nvSpPr>
            <p:cNvPr id="661" name="Google Shape;661;ga0cd415747_0_47"/>
            <p:cNvSpPr txBox="1"/>
            <p:nvPr/>
          </p:nvSpPr>
          <p:spPr>
            <a:xfrm>
              <a:off x="4108751" y="3697788"/>
              <a:ext cx="1136851"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0" i="0" u="none" strike="noStrike" cap="none" dirty="0">
                  <a:solidFill>
                    <a:srgbClr val="404040"/>
                  </a:solidFill>
                  <a:latin typeface="Open Sans"/>
                  <a:ea typeface="Open Sans"/>
                  <a:cs typeface="Open Sans"/>
                  <a:sym typeface="Open Sans"/>
                </a:rPr>
                <a:t>def xyz():</a:t>
              </a:r>
              <a:endParaRPr dirty="0"/>
            </a:p>
            <a:p>
              <a:pPr marL="0" marR="0" lvl="0" indent="0" algn="ctr" rtl="0">
                <a:lnSpc>
                  <a:spcPct val="100000"/>
                </a:lnSpc>
                <a:spcBef>
                  <a:spcPts val="0"/>
                </a:spcBef>
                <a:spcAft>
                  <a:spcPts val="0"/>
                </a:spcAft>
                <a:buNone/>
              </a:pPr>
              <a:r>
                <a:rPr lang="en-US" sz="1800" b="0" i="0" u="none" strike="noStrike" cap="none" dirty="0">
                  <a:solidFill>
                    <a:srgbClr val="404040"/>
                  </a:solidFill>
                  <a:latin typeface="Open Sans"/>
                  <a:ea typeface="Open Sans"/>
                  <a:cs typeface="Open Sans"/>
                  <a:sym typeface="Open Sans"/>
                </a:rPr>
                <a:t>-----------</a:t>
              </a:r>
              <a:endParaRPr dirty="0"/>
            </a:p>
            <a:p>
              <a:pPr marL="0" marR="0" lvl="0" indent="0" algn="ctr" rtl="0">
                <a:lnSpc>
                  <a:spcPct val="100000"/>
                </a:lnSpc>
                <a:spcBef>
                  <a:spcPts val="0"/>
                </a:spcBef>
                <a:spcAft>
                  <a:spcPts val="0"/>
                </a:spcAft>
                <a:buNone/>
              </a:pPr>
              <a:r>
                <a:rPr lang="en-US" sz="1800" b="0" i="0" u="none" strike="noStrike" cap="none" dirty="0">
                  <a:solidFill>
                    <a:srgbClr val="404040"/>
                  </a:solidFill>
                  <a:latin typeface="Open Sans"/>
                  <a:ea typeface="Open Sans"/>
                  <a:cs typeface="Open Sans"/>
                  <a:sym typeface="Open Sans"/>
                </a:rPr>
                <a:t>-----------</a:t>
              </a:r>
              <a:endParaRPr dirty="0"/>
            </a:p>
            <a:p>
              <a:pPr marL="0" marR="0" lvl="0" indent="0" algn="ctr" rtl="0">
                <a:lnSpc>
                  <a:spcPct val="100000"/>
                </a:lnSpc>
                <a:spcBef>
                  <a:spcPts val="0"/>
                </a:spcBef>
                <a:spcAft>
                  <a:spcPts val="0"/>
                </a:spcAft>
                <a:buNone/>
              </a:pPr>
              <a:r>
                <a:rPr lang="en-US" sz="1800" b="0" i="0" u="none" strike="noStrike" cap="none" dirty="0">
                  <a:solidFill>
                    <a:srgbClr val="404040"/>
                  </a:solidFill>
                  <a:latin typeface="Open Sans"/>
                  <a:ea typeface="Open Sans"/>
                  <a:cs typeface="Open Sans"/>
                  <a:sym typeface="Open Sans"/>
                </a:rPr>
                <a:t>-----------</a:t>
              </a:r>
              <a:endParaRPr dirty="0"/>
            </a:p>
          </p:txBody>
        </p:sp>
        <p:grpSp>
          <p:nvGrpSpPr>
            <p:cNvPr id="662" name="Google Shape;662;ga0cd415747_0_47"/>
            <p:cNvGrpSpPr/>
            <p:nvPr/>
          </p:nvGrpSpPr>
          <p:grpSpPr>
            <a:xfrm>
              <a:off x="3405607" y="3498138"/>
              <a:ext cx="2543138" cy="2451735"/>
              <a:chOff x="3405607" y="3498138"/>
              <a:chExt cx="2543138" cy="2451735"/>
            </a:xfrm>
          </p:grpSpPr>
          <p:pic>
            <p:nvPicPr>
              <p:cNvPr id="663" name="Google Shape;663;ga0cd415747_0_47"/>
              <p:cNvPicPr preferRelativeResize="0"/>
              <p:nvPr/>
            </p:nvPicPr>
            <p:blipFill rotWithShape="1">
              <a:blip r:embed="rId3">
                <a:alphaModFix/>
              </a:blip>
              <a:srcRect/>
              <a:stretch/>
            </p:blipFill>
            <p:spPr>
              <a:xfrm>
                <a:off x="3405607" y="3498138"/>
                <a:ext cx="2543138" cy="2451735"/>
              </a:xfrm>
              <a:prstGeom prst="rect">
                <a:avLst/>
              </a:prstGeom>
              <a:noFill/>
              <a:ln>
                <a:noFill/>
              </a:ln>
            </p:spPr>
          </p:pic>
          <p:sp>
            <p:nvSpPr>
              <p:cNvPr id="664" name="Google Shape;664;ga0cd415747_0_47"/>
              <p:cNvSpPr txBox="1"/>
              <p:nvPr/>
            </p:nvSpPr>
            <p:spPr>
              <a:xfrm>
                <a:off x="4108751" y="3697789"/>
                <a:ext cx="1139110"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0" i="0" u="none" strike="noStrike" cap="none" dirty="0">
                    <a:solidFill>
                      <a:srgbClr val="2E75B5"/>
                    </a:solidFill>
                    <a:latin typeface="Open Sans"/>
                    <a:ea typeface="Open Sans"/>
                    <a:cs typeface="Open Sans"/>
                    <a:sym typeface="Open Sans"/>
                  </a:rPr>
                  <a:t>def</a:t>
                </a:r>
                <a:r>
                  <a:rPr lang="en-US" sz="1800" b="0" i="0" u="none" strike="noStrike" cap="none" dirty="0">
                    <a:solidFill>
                      <a:srgbClr val="404040"/>
                    </a:solidFill>
                    <a:latin typeface="Open Sans"/>
                    <a:ea typeface="Open Sans"/>
                    <a:cs typeface="Open Sans"/>
                    <a:sym typeface="Open Sans"/>
                  </a:rPr>
                  <a:t> </a:t>
                </a:r>
                <a:r>
                  <a:rPr lang="en-US" sz="1800" b="0" i="0" u="none" strike="noStrike" cap="none" dirty="0">
                    <a:solidFill>
                      <a:srgbClr val="7030A0"/>
                    </a:solidFill>
                    <a:latin typeface="Open Sans"/>
                    <a:ea typeface="Open Sans"/>
                    <a:cs typeface="Open Sans"/>
                    <a:sym typeface="Open Sans"/>
                  </a:rPr>
                  <a:t>xyz</a:t>
                </a:r>
                <a:r>
                  <a:rPr lang="en-US" sz="1800" b="0" i="0" u="none" strike="noStrike" cap="none" dirty="0">
                    <a:solidFill>
                      <a:srgbClr val="404040"/>
                    </a:solidFill>
                    <a:latin typeface="Open Sans"/>
                    <a:ea typeface="Open Sans"/>
                    <a:cs typeface="Open Sans"/>
                    <a:sym typeface="Open Sans"/>
                  </a:rPr>
                  <a:t>():</a:t>
                </a:r>
                <a:endParaRPr dirty="0"/>
              </a:p>
              <a:p>
                <a:pPr marL="0" marR="0" lvl="0" indent="0" algn="ctr" rtl="0">
                  <a:lnSpc>
                    <a:spcPct val="100000"/>
                  </a:lnSpc>
                  <a:spcBef>
                    <a:spcPts val="0"/>
                  </a:spcBef>
                  <a:spcAft>
                    <a:spcPts val="0"/>
                  </a:spcAft>
                  <a:buNone/>
                </a:pPr>
                <a:r>
                  <a:rPr lang="en-US" sz="1800" b="0" i="0" u="none" strike="noStrike" cap="none" dirty="0">
                    <a:solidFill>
                      <a:srgbClr val="404040"/>
                    </a:solidFill>
                    <a:latin typeface="Open Sans"/>
                    <a:ea typeface="Open Sans"/>
                    <a:cs typeface="Open Sans"/>
                    <a:sym typeface="Open Sans"/>
                  </a:rPr>
                  <a:t>-----------</a:t>
                </a:r>
                <a:endParaRPr dirty="0"/>
              </a:p>
              <a:p>
                <a:pPr marL="0" marR="0" lvl="0" indent="0" algn="ctr" rtl="0">
                  <a:lnSpc>
                    <a:spcPct val="100000"/>
                  </a:lnSpc>
                  <a:spcBef>
                    <a:spcPts val="0"/>
                  </a:spcBef>
                  <a:spcAft>
                    <a:spcPts val="0"/>
                  </a:spcAft>
                  <a:buNone/>
                </a:pPr>
                <a:r>
                  <a:rPr lang="en-US" sz="1800" b="0" i="0" u="none" strike="noStrike" cap="none" dirty="0">
                    <a:solidFill>
                      <a:srgbClr val="404040"/>
                    </a:solidFill>
                    <a:latin typeface="Open Sans"/>
                    <a:ea typeface="Open Sans"/>
                    <a:cs typeface="Open Sans"/>
                    <a:sym typeface="Open Sans"/>
                  </a:rPr>
                  <a:t>-----------</a:t>
                </a:r>
                <a:endParaRPr dirty="0"/>
              </a:p>
              <a:p>
                <a:pPr marL="0" marR="0" lvl="0" indent="0" algn="ctr" rtl="0">
                  <a:lnSpc>
                    <a:spcPct val="100000"/>
                  </a:lnSpc>
                  <a:spcBef>
                    <a:spcPts val="0"/>
                  </a:spcBef>
                  <a:spcAft>
                    <a:spcPts val="0"/>
                  </a:spcAft>
                  <a:buNone/>
                </a:pPr>
                <a:r>
                  <a:rPr lang="en-US" sz="1800" b="0" i="0" u="none" strike="noStrike" cap="none" dirty="0">
                    <a:solidFill>
                      <a:srgbClr val="404040"/>
                    </a:solidFill>
                    <a:latin typeface="Open Sans"/>
                    <a:ea typeface="Open Sans"/>
                    <a:cs typeface="Open Sans"/>
                    <a:sym typeface="Open Sans"/>
                  </a:rPr>
                  <a:t>-----------</a:t>
                </a:r>
                <a:endParaRPr dirty="0"/>
              </a:p>
            </p:txBody>
          </p:sp>
        </p:grpSp>
      </p:grpSp>
      <p:sp>
        <p:nvSpPr>
          <p:cNvPr id="5" name="Brandline_LVC">
            <a:extLst>
              <a:ext uri="{FF2B5EF4-FFF2-40B4-BE49-F238E27FC236}">
                <a16:creationId xmlns:a16="http://schemas.microsoft.com/office/drawing/2014/main" id="{2F8E17A0-8517-EB14-CED4-D1468AE80D7B}"/>
              </a:ext>
            </a:extLst>
          </p:cNvPr>
          <p:cNvSpPr/>
          <p:nvPr/>
        </p:nvSpPr>
        <p:spPr>
          <a:xfrm>
            <a:off x="6197600" y="816324"/>
            <a:ext cx="38696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g9b9bed7bad_0_197"/>
          <p:cNvSpPr txBox="1">
            <a:spLocks noGrp="1"/>
          </p:cNvSpPr>
          <p:nvPr>
            <p:ph type="body" idx="10"/>
          </p:nvPr>
        </p:nvSpPr>
        <p:spPr>
          <a:xfrm>
            <a:off x="0" y="4114800"/>
            <a:ext cx="16256001" cy="914400"/>
          </a:xfrm>
          <a:noFill/>
          <a:ln>
            <a:noFill/>
          </a:ln>
        </p:spPr>
        <p:txBody>
          <a:bodyPr spcFirstLastPara="1" wrap="square" lIns="91425" tIns="91425" rIns="91425" bIns="91425" anchor="t" anchorCtr="0">
            <a:noAutofit/>
          </a:bodyPr>
          <a:lstStyle/>
          <a:p>
            <a:pPr lvl="0"/>
            <a:r>
              <a:rPr lang="en-US" dirty="0"/>
              <a:t>Course Components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9"/>
          <p:cNvSpPr txBox="1"/>
          <p:nvPr/>
        </p:nvSpPr>
        <p:spPr>
          <a:xfrm>
            <a:off x="-10160" y="217178"/>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800" b="1" i="0" u="none" strike="noStrike" cap="none" dirty="0">
                <a:solidFill>
                  <a:srgbClr val="3F3F3F"/>
                </a:solidFill>
                <a:latin typeface="Open Sans"/>
                <a:ea typeface="Open Sans"/>
                <a:cs typeface="Open Sans"/>
                <a:sym typeface="Open Sans"/>
              </a:rPr>
              <a:t>Course Components</a:t>
            </a:r>
            <a:endParaRPr sz="2800" b="1" i="0" u="none" strike="noStrike" cap="none" dirty="0">
              <a:solidFill>
                <a:srgbClr val="3F3F3F"/>
              </a:solidFill>
              <a:latin typeface="Open Sans"/>
              <a:ea typeface="Open Sans"/>
              <a:cs typeface="Open Sans"/>
              <a:sym typeface="Open Sans"/>
            </a:endParaRPr>
          </a:p>
        </p:txBody>
      </p:sp>
      <p:pic>
        <p:nvPicPr>
          <p:cNvPr id="798" name="Google Shape;798;p9"/>
          <p:cNvPicPr preferRelativeResize="0"/>
          <p:nvPr/>
        </p:nvPicPr>
        <p:blipFill rotWithShape="1">
          <a:blip r:embed="rId3">
            <a:alphaModFix/>
          </a:blip>
          <a:srcRect/>
          <a:stretch/>
        </p:blipFill>
        <p:spPr>
          <a:xfrm>
            <a:off x="6390112" y="3044706"/>
            <a:ext cx="3475774" cy="3098292"/>
          </a:xfrm>
          <a:prstGeom prst="rect">
            <a:avLst/>
          </a:prstGeom>
          <a:noFill/>
          <a:ln>
            <a:noFill/>
          </a:ln>
        </p:spPr>
      </p:pic>
      <p:sp>
        <p:nvSpPr>
          <p:cNvPr id="799" name="Google Shape;799;p9"/>
          <p:cNvSpPr txBox="1"/>
          <p:nvPr/>
        </p:nvSpPr>
        <p:spPr>
          <a:xfrm>
            <a:off x="2526222" y="3698371"/>
            <a:ext cx="3327498" cy="1790962"/>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1000"/>
              </a:spcBef>
              <a:spcAft>
                <a:spcPts val="0"/>
              </a:spcAft>
              <a:buClr>
                <a:srgbClr val="000000"/>
              </a:buClr>
              <a:buSzPts val="2200"/>
              <a:buFont typeface="Arial"/>
              <a:buNone/>
            </a:pPr>
            <a:r>
              <a:rPr lang="en-US" sz="2200" b="1" i="0" u="none" strike="noStrike" cap="none" dirty="0">
                <a:solidFill>
                  <a:srgbClr val="404040"/>
                </a:solidFill>
                <a:latin typeface="Open Sans"/>
                <a:ea typeface="Open Sans"/>
                <a:cs typeface="Open Sans"/>
                <a:sym typeface="Open Sans"/>
              </a:rPr>
              <a:t>E-books: </a:t>
            </a:r>
            <a:r>
              <a:rPr lang="en-US" sz="2200" b="0" i="0" u="none" strike="noStrike" cap="none" dirty="0">
                <a:solidFill>
                  <a:srgbClr val="404040"/>
                </a:solidFill>
                <a:latin typeface="Open Sans"/>
                <a:ea typeface="Open Sans"/>
                <a:cs typeface="Open Sans"/>
                <a:sym typeface="Open Sans"/>
              </a:rPr>
              <a:t>Downloadable PDF files of all lessons to use as quick reference guides</a:t>
            </a:r>
            <a:endParaRPr sz="2200" b="0" i="0" u="none" strike="noStrike" cap="none" dirty="0">
              <a:solidFill>
                <a:srgbClr val="404040"/>
              </a:solidFill>
              <a:latin typeface="Open Sans"/>
              <a:ea typeface="Open Sans"/>
              <a:cs typeface="Open Sans"/>
              <a:sym typeface="Open Sans"/>
            </a:endParaRPr>
          </a:p>
        </p:txBody>
      </p:sp>
      <p:sp>
        <p:nvSpPr>
          <p:cNvPr id="800" name="Google Shape;800;p9"/>
          <p:cNvSpPr/>
          <p:nvPr/>
        </p:nvSpPr>
        <p:spPr>
          <a:xfrm>
            <a:off x="2108045" y="3443958"/>
            <a:ext cx="4136142" cy="2299789"/>
          </a:xfrm>
          <a:prstGeom prst="roundRect">
            <a:avLst>
              <a:gd name="adj" fmla="val 16667"/>
            </a:avLst>
          </a:prstGeom>
          <a:noFill/>
          <a:ln w="25400" cap="flat" cmpd="sng">
            <a:solidFill>
              <a:srgbClr val="00ADB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200" b="0" i="0" u="none" strike="noStrike" cap="none" dirty="0">
              <a:solidFill>
                <a:srgbClr val="3F3F3F"/>
              </a:solidFill>
              <a:latin typeface="Open Sans"/>
              <a:ea typeface="Open Sans"/>
              <a:cs typeface="Open Sans"/>
              <a:sym typeface="Open Sans"/>
            </a:endParaRPr>
          </a:p>
        </p:txBody>
      </p:sp>
      <p:sp>
        <p:nvSpPr>
          <p:cNvPr id="801" name="Google Shape;801;p9"/>
          <p:cNvSpPr txBox="1"/>
          <p:nvPr/>
        </p:nvSpPr>
        <p:spPr>
          <a:xfrm>
            <a:off x="10464340" y="3594392"/>
            <a:ext cx="3315310" cy="199892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1000"/>
              </a:spcBef>
              <a:spcAft>
                <a:spcPts val="0"/>
              </a:spcAft>
              <a:buClr>
                <a:srgbClr val="000000"/>
              </a:buClr>
              <a:buSzPts val="2200"/>
              <a:buFont typeface="Arial"/>
              <a:buNone/>
            </a:pPr>
            <a:r>
              <a:rPr lang="en-US" sz="2200" b="1" i="0" u="none" strike="noStrike" cap="none" dirty="0">
                <a:solidFill>
                  <a:srgbClr val="404040"/>
                </a:solidFill>
                <a:latin typeface="Open Sans"/>
                <a:ea typeface="Open Sans"/>
                <a:cs typeface="Open Sans"/>
                <a:sym typeface="Open Sans"/>
              </a:rPr>
              <a:t>Assisted practices:</a:t>
            </a:r>
            <a:r>
              <a:rPr lang="en-US" sz="2200" b="0" i="0" u="none" strike="noStrike" cap="none" dirty="0">
                <a:solidFill>
                  <a:srgbClr val="404040"/>
                </a:solidFill>
                <a:latin typeface="Open Sans"/>
                <a:ea typeface="Open Sans"/>
                <a:cs typeface="Open Sans"/>
                <a:sym typeface="Open Sans"/>
              </a:rPr>
              <a:t> To help you develop skills and make you an asset to any organization</a:t>
            </a:r>
            <a:endParaRPr sz="2200" b="0" i="0" u="none" strike="noStrike" cap="none" dirty="0">
              <a:solidFill>
                <a:srgbClr val="404040"/>
              </a:solidFill>
              <a:latin typeface="Open Sans"/>
              <a:ea typeface="Open Sans"/>
              <a:cs typeface="Open Sans"/>
              <a:sym typeface="Open Sans"/>
            </a:endParaRPr>
          </a:p>
        </p:txBody>
      </p:sp>
      <p:sp>
        <p:nvSpPr>
          <p:cNvPr id="802" name="Google Shape;802;p9"/>
          <p:cNvSpPr/>
          <p:nvPr/>
        </p:nvSpPr>
        <p:spPr>
          <a:xfrm>
            <a:off x="10011812" y="3443958"/>
            <a:ext cx="4136142" cy="2299789"/>
          </a:xfrm>
          <a:prstGeom prst="roundRect">
            <a:avLst>
              <a:gd name="adj" fmla="val 16667"/>
            </a:avLst>
          </a:prstGeom>
          <a:noFill/>
          <a:ln w="25400" cap="flat" cmpd="sng">
            <a:solidFill>
              <a:srgbClr val="FCBC4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200" b="0" i="0" u="none" strike="noStrike" cap="none" dirty="0">
              <a:solidFill>
                <a:srgbClr val="3F3F3F"/>
              </a:solidFill>
              <a:latin typeface="Open Sans"/>
              <a:ea typeface="Open Sans"/>
              <a:cs typeface="Open Sans"/>
              <a:sym typeface="Open Sans"/>
            </a:endParaRPr>
          </a:p>
        </p:txBody>
      </p:sp>
      <p:grpSp>
        <p:nvGrpSpPr>
          <p:cNvPr id="803" name="Google Shape;803;p9"/>
          <p:cNvGrpSpPr/>
          <p:nvPr/>
        </p:nvGrpSpPr>
        <p:grpSpPr>
          <a:xfrm>
            <a:off x="7107718" y="3495625"/>
            <a:ext cx="2085168" cy="2063636"/>
            <a:chOff x="4872038" y="1847850"/>
            <a:chExt cx="1076325" cy="1065212"/>
          </a:xfrm>
        </p:grpSpPr>
        <p:sp>
          <p:nvSpPr>
            <p:cNvPr id="804" name="Google Shape;804;p9"/>
            <p:cNvSpPr/>
            <p:nvPr/>
          </p:nvSpPr>
          <p:spPr>
            <a:xfrm>
              <a:off x="5060950" y="2030413"/>
              <a:ext cx="698500" cy="698500"/>
            </a:xfrm>
            <a:custGeom>
              <a:avLst/>
              <a:gdLst/>
              <a:ahLst/>
              <a:cxnLst/>
              <a:rect l="l" t="t" r="r" b="b"/>
              <a:pathLst>
                <a:path w="373" h="373" extrusionOk="0">
                  <a:moveTo>
                    <a:pt x="350" y="144"/>
                  </a:moveTo>
                  <a:cubicBezTo>
                    <a:pt x="326" y="54"/>
                    <a:pt x="234" y="0"/>
                    <a:pt x="144" y="23"/>
                  </a:cubicBezTo>
                  <a:cubicBezTo>
                    <a:pt x="54" y="47"/>
                    <a:pt x="0" y="139"/>
                    <a:pt x="23" y="229"/>
                  </a:cubicBezTo>
                  <a:cubicBezTo>
                    <a:pt x="46" y="319"/>
                    <a:pt x="139" y="373"/>
                    <a:pt x="229" y="350"/>
                  </a:cubicBezTo>
                  <a:cubicBezTo>
                    <a:pt x="319" y="327"/>
                    <a:pt x="373" y="234"/>
                    <a:pt x="350" y="144"/>
                  </a:cubicBezTo>
                </a:path>
              </a:pathLst>
            </a:custGeom>
            <a:solidFill>
              <a:srgbClr val="F7CAA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
          <p:nvSpPr>
            <p:cNvPr id="805" name="Google Shape;805;p9"/>
            <p:cNvSpPr/>
            <p:nvPr/>
          </p:nvSpPr>
          <p:spPr>
            <a:xfrm>
              <a:off x="4872038" y="1847850"/>
              <a:ext cx="1076325" cy="1065212"/>
            </a:xfrm>
            <a:custGeom>
              <a:avLst/>
              <a:gdLst/>
              <a:ahLst/>
              <a:cxnLst/>
              <a:rect l="l" t="t" r="r" b="b"/>
              <a:pathLst>
                <a:path w="575" h="570" extrusionOk="0">
                  <a:moveTo>
                    <a:pt x="520" y="288"/>
                  </a:moveTo>
                  <a:cubicBezTo>
                    <a:pt x="520" y="276"/>
                    <a:pt x="520" y="263"/>
                    <a:pt x="518" y="251"/>
                  </a:cubicBezTo>
                  <a:cubicBezTo>
                    <a:pt x="519" y="250"/>
                    <a:pt x="519" y="250"/>
                    <a:pt x="519" y="250"/>
                  </a:cubicBezTo>
                  <a:cubicBezTo>
                    <a:pt x="569" y="224"/>
                    <a:pt x="569" y="224"/>
                    <a:pt x="569" y="224"/>
                  </a:cubicBezTo>
                  <a:cubicBezTo>
                    <a:pt x="551" y="168"/>
                    <a:pt x="551" y="168"/>
                    <a:pt x="551" y="168"/>
                  </a:cubicBezTo>
                  <a:cubicBezTo>
                    <a:pt x="493" y="176"/>
                    <a:pt x="493" y="176"/>
                    <a:pt x="493" y="176"/>
                  </a:cubicBezTo>
                  <a:cubicBezTo>
                    <a:pt x="487" y="164"/>
                    <a:pt x="481" y="154"/>
                    <a:pt x="473" y="144"/>
                  </a:cubicBezTo>
                  <a:cubicBezTo>
                    <a:pt x="474" y="143"/>
                    <a:pt x="474" y="143"/>
                    <a:pt x="474" y="143"/>
                  </a:cubicBezTo>
                  <a:cubicBezTo>
                    <a:pt x="505" y="96"/>
                    <a:pt x="505" y="96"/>
                    <a:pt x="505" y="96"/>
                  </a:cubicBezTo>
                  <a:cubicBezTo>
                    <a:pt x="462" y="56"/>
                    <a:pt x="462" y="56"/>
                    <a:pt x="462" y="56"/>
                  </a:cubicBezTo>
                  <a:cubicBezTo>
                    <a:pt x="415" y="90"/>
                    <a:pt x="415" y="90"/>
                    <a:pt x="415" y="90"/>
                  </a:cubicBezTo>
                  <a:cubicBezTo>
                    <a:pt x="405" y="83"/>
                    <a:pt x="394" y="77"/>
                    <a:pt x="382" y="72"/>
                  </a:cubicBezTo>
                  <a:cubicBezTo>
                    <a:pt x="383" y="71"/>
                    <a:pt x="383" y="71"/>
                    <a:pt x="383" y="71"/>
                  </a:cubicBezTo>
                  <a:cubicBezTo>
                    <a:pt x="387" y="15"/>
                    <a:pt x="387" y="15"/>
                    <a:pt x="387" y="15"/>
                  </a:cubicBezTo>
                  <a:cubicBezTo>
                    <a:pt x="330" y="0"/>
                    <a:pt x="330" y="0"/>
                    <a:pt x="330" y="0"/>
                  </a:cubicBezTo>
                  <a:cubicBezTo>
                    <a:pt x="305" y="53"/>
                    <a:pt x="305" y="53"/>
                    <a:pt x="305" y="53"/>
                  </a:cubicBezTo>
                  <a:cubicBezTo>
                    <a:pt x="293" y="52"/>
                    <a:pt x="286" y="50"/>
                    <a:pt x="267" y="53"/>
                  </a:cubicBezTo>
                  <a:cubicBezTo>
                    <a:pt x="267" y="52"/>
                    <a:pt x="267" y="52"/>
                    <a:pt x="267" y="52"/>
                  </a:cubicBezTo>
                  <a:cubicBezTo>
                    <a:pt x="245" y="1"/>
                    <a:pt x="245" y="1"/>
                    <a:pt x="245" y="1"/>
                  </a:cubicBezTo>
                  <a:cubicBezTo>
                    <a:pt x="189" y="16"/>
                    <a:pt x="189" y="16"/>
                    <a:pt x="189" y="16"/>
                  </a:cubicBezTo>
                  <a:cubicBezTo>
                    <a:pt x="192" y="73"/>
                    <a:pt x="192" y="73"/>
                    <a:pt x="192" y="73"/>
                  </a:cubicBezTo>
                  <a:cubicBezTo>
                    <a:pt x="177" y="80"/>
                    <a:pt x="162" y="88"/>
                    <a:pt x="149" y="98"/>
                  </a:cubicBezTo>
                  <a:cubicBezTo>
                    <a:pt x="148" y="97"/>
                    <a:pt x="148" y="97"/>
                    <a:pt x="148" y="97"/>
                  </a:cubicBezTo>
                  <a:cubicBezTo>
                    <a:pt x="102" y="65"/>
                    <a:pt x="102" y="65"/>
                    <a:pt x="102" y="65"/>
                  </a:cubicBezTo>
                  <a:cubicBezTo>
                    <a:pt x="61" y="107"/>
                    <a:pt x="61" y="107"/>
                    <a:pt x="61" y="107"/>
                  </a:cubicBezTo>
                  <a:cubicBezTo>
                    <a:pt x="95" y="154"/>
                    <a:pt x="95" y="154"/>
                    <a:pt x="95" y="154"/>
                  </a:cubicBezTo>
                  <a:cubicBezTo>
                    <a:pt x="84" y="170"/>
                    <a:pt x="75" y="187"/>
                    <a:pt x="69" y="205"/>
                  </a:cubicBezTo>
                  <a:cubicBezTo>
                    <a:pt x="67" y="204"/>
                    <a:pt x="67" y="204"/>
                    <a:pt x="67" y="204"/>
                  </a:cubicBezTo>
                  <a:cubicBezTo>
                    <a:pt x="11" y="204"/>
                    <a:pt x="11" y="204"/>
                    <a:pt x="11" y="204"/>
                  </a:cubicBezTo>
                  <a:cubicBezTo>
                    <a:pt x="0" y="261"/>
                    <a:pt x="0" y="261"/>
                    <a:pt x="0" y="261"/>
                  </a:cubicBezTo>
                  <a:cubicBezTo>
                    <a:pt x="55" y="282"/>
                    <a:pt x="55" y="282"/>
                    <a:pt x="55" y="282"/>
                  </a:cubicBezTo>
                  <a:cubicBezTo>
                    <a:pt x="55" y="282"/>
                    <a:pt x="55" y="282"/>
                    <a:pt x="55" y="282"/>
                  </a:cubicBezTo>
                  <a:cubicBezTo>
                    <a:pt x="55" y="295"/>
                    <a:pt x="55" y="307"/>
                    <a:pt x="57" y="320"/>
                  </a:cubicBezTo>
                  <a:cubicBezTo>
                    <a:pt x="56" y="320"/>
                    <a:pt x="56" y="320"/>
                    <a:pt x="56" y="320"/>
                  </a:cubicBezTo>
                  <a:cubicBezTo>
                    <a:pt x="6" y="347"/>
                    <a:pt x="6" y="347"/>
                    <a:pt x="6" y="347"/>
                  </a:cubicBezTo>
                  <a:cubicBezTo>
                    <a:pt x="24" y="402"/>
                    <a:pt x="24" y="402"/>
                    <a:pt x="24" y="402"/>
                  </a:cubicBezTo>
                  <a:cubicBezTo>
                    <a:pt x="82" y="395"/>
                    <a:pt x="82" y="395"/>
                    <a:pt x="82" y="395"/>
                  </a:cubicBezTo>
                  <a:cubicBezTo>
                    <a:pt x="82" y="395"/>
                    <a:pt x="82" y="395"/>
                    <a:pt x="82" y="395"/>
                  </a:cubicBezTo>
                  <a:cubicBezTo>
                    <a:pt x="88" y="406"/>
                    <a:pt x="95" y="416"/>
                    <a:pt x="102" y="426"/>
                  </a:cubicBezTo>
                  <a:cubicBezTo>
                    <a:pt x="101" y="427"/>
                    <a:pt x="101" y="427"/>
                    <a:pt x="101" y="427"/>
                  </a:cubicBezTo>
                  <a:cubicBezTo>
                    <a:pt x="70" y="475"/>
                    <a:pt x="70" y="475"/>
                    <a:pt x="70" y="475"/>
                  </a:cubicBezTo>
                  <a:cubicBezTo>
                    <a:pt x="113" y="514"/>
                    <a:pt x="113" y="514"/>
                    <a:pt x="113" y="514"/>
                  </a:cubicBezTo>
                  <a:cubicBezTo>
                    <a:pt x="160" y="480"/>
                    <a:pt x="160" y="480"/>
                    <a:pt x="160" y="480"/>
                  </a:cubicBezTo>
                  <a:cubicBezTo>
                    <a:pt x="160" y="480"/>
                    <a:pt x="160" y="480"/>
                    <a:pt x="160" y="480"/>
                  </a:cubicBezTo>
                  <a:cubicBezTo>
                    <a:pt x="171" y="486"/>
                    <a:pt x="182" y="492"/>
                    <a:pt x="193" y="497"/>
                  </a:cubicBezTo>
                  <a:cubicBezTo>
                    <a:pt x="192" y="499"/>
                    <a:pt x="192" y="499"/>
                    <a:pt x="192" y="499"/>
                  </a:cubicBezTo>
                  <a:cubicBezTo>
                    <a:pt x="188" y="556"/>
                    <a:pt x="188" y="556"/>
                    <a:pt x="188" y="556"/>
                  </a:cubicBezTo>
                  <a:cubicBezTo>
                    <a:pt x="244" y="570"/>
                    <a:pt x="244" y="570"/>
                    <a:pt x="244" y="570"/>
                  </a:cubicBezTo>
                  <a:cubicBezTo>
                    <a:pt x="269" y="517"/>
                    <a:pt x="269" y="517"/>
                    <a:pt x="269" y="517"/>
                  </a:cubicBezTo>
                  <a:cubicBezTo>
                    <a:pt x="274" y="516"/>
                    <a:pt x="274" y="516"/>
                    <a:pt x="274" y="516"/>
                  </a:cubicBezTo>
                  <a:cubicBezTo>
                    <a:pt x="286" y="517"/>
                    <a:pt x="296" y="517"/>
                    <a:pt x="315" y="514"/>
                  </a:cubicBezTo>
                  <a:cubicBezTo>
                    <a:pt x="315" y="517"/>
                    <a:pt x="315" y="517"/>
                    <a:pt x="315" y="517"/>
                  </a:cubicBezTo>
                  <a:cubicBezTo>
                    <a:pt x="329" y="563"/>
                    <a:pt x="329" y="563"/>
                    <a:pt x="329" y="563"/>
                  </a:cubicBezTo>
                  <a:cubicBezTo>
                    <a:pt x="385" y="549"/>
                    <a:pt x="385" y="549"/>
                    <a:pt x="385" y="549"/>
                  </a:cubicBezTo>
                  <a:cubicBezTo>
                    <a:pt x="382" y="494"/>
                    <a:pt x="382" y="494"/>
                    <a:pt x="382" y="494"/>
                  </a:cubicBezTo>
                  <a:cubicBezTo>
                    <a:pt x="383" y="495"/>
                    <a:pt x="383" y="495"/>
                    <a:pt x="383" y="495"/>
                  </a:cubicBezTo>
                  <a:cubicBezTo>
                    <a:pt x="398" y="488"/>
                    <a:pt x="412" y="481"/>
                    <a:pt x="425" y="472"/>
                  </a:cubicBezTo>
                  <a:cubicBezTo>
                    <a:pt x="426" y="473"/>
                    <a:pt x="426" y="473"/>
                    <a:pt x="426" y="473"/>
                  </a:cubicBezTo>
                  <a:cubicBezTo>
                    <a:pt x="473" y="505"/>
                    <a:pt x="473" y="505"/>
                    <a:pt x="473" y="505"/>
                  </a:cubicBezTo>
                  <a:cubicBezTo>
                    <a:pt x="514" y="463"/>
                    <a:pt x="514" y="463"/>
                    <a:pt x="514" y="463"/>
                  </a:cubicBezTo>
                  <a:cubicBezTo>
                    <a:pt x="480" y="416"/>
                    <a:pt x="480" y="416"/>
                    <a:pt x="480" y="416"/>
                  </a:cubicBezTo>
                  <a:cubicBezTo>
                    <a:pt x="480" y="415"/>
                    <a:pt x="480" y="415"/>
                    <a:pt x="480" y="415"/>
                  </a:cubicBezTo>
                  <a:cubicBezTo>
                    <a:pt x="490" y="400"/>
                    <a:pt x="499" y="383"/>
                    <a:pt x="506" y="366"/>
                  </a:cubicBezTo>
                  <a:cubicBezTo>
                    <a:pt x="508" y="366"/>
                    <a:pt x="508" y="366"/>
                    <a:pt x="508" y="366"/>
                  </a:cubicBezTo>
                  <a:cubicBezTo>
                    <a:pt x="564" y="367"/>
                    <a:pt x="564" y="367"/>
                    <a:pt x="564" y="367"/>
                  </a:cubicBezTo>
                  <a:cubicBezTo>
                    <a:pt x="575" y="309"/>
                    <a:pt x="575" y="309"/>
                    <a:pt x="575" y="309"/>
                  </a:cubicBezTo>
                  <a:cubicBezTo>
                    <a:pt x="520" y="288"/>
                    <a:pt x="520" y="288"/>
                    <a:pt x="520" y="288"/>
                  </a:cubicBezTo>
                  <a:close/>
                  <a:moveTo>
                    <a:pt x="336" y="472"/>
                  </a:moveTo>
                  <a:cubicBezTo>
                    <a:pt x="233" y="498"/>
                    <a:pt x="127" y="436"/>
                    <a:pt x="100" y="333"/>
                  </a:cubicBezTo>
                  <a:cubicBezTo>
                    <a:pt x="74" y="230"/>
                    <a:pt x="136" y="124"/>
                    <a:pt x="239" y="98"/>
                  </a:cubicBezTo>
                  <a:cubicBezTo>
                    <a:pt x="342" y="71"/>
                    <a:pt x="448" y="133"/>
                    <a:pt x="474" y="236"/>
                  </a:cubicBezTo>
                  <a:cubicBezTo>
                    <a:pt x="501" y="339"/>
                    <a:pt x="439" y="445"/>
                    <a:pt x="336" y="472"/>
                  </a:cubicBezTo>
                </a:path>
              </a:pathLst>
            </a:custGeom>
            <a:solidFill>
              <a:srgbClr val="F7CAA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grpSp>
      <p:sp>
        <p:nvSpPr>
          <p:cNvPr id="6" name="Brandline_LVC">
            <a:extLst>
              <a:ext uri="{FF2B5EF4-FFF2-40B4-BE49-F238E27FC236}">
                <a16:creationId xmlns:a16="http://schemas.microsoft.com/office/drawing/2014/main" id="{5F424DF5-23C1-8808-49D4-3EFD10B872C1}"/>
              </a:ext>
            </a:extLst>
          </p:cNvPr>
          <p:cNvSpPr/>
          <p:nvPr/>
        </p:nvSpPr>
        <p:spPr>
          <a:xfrm>
            <a:off x="5715000" y="816352"/>
            <a:ext cx="484393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15"/>
          <p:cNvSpPr txBox="1">
            <a:spLocks noGrp="1"/>
          </p:cNvSpPr>
          <p:nvPr>
            <p:ph type="body" idx="10"/>
          </p:nvPr>
        </p:nvSpPr>
        <p:spPr>
          <a:xfrm>
            <a:off x="0" y="4114800"/>
            <a:ext cx="16256001" cy="914400"/>
          </a:xfrm>
          <a:noFill/>
          <a:ln>
            <a:noFill/>
          </a:ln>
        </p:spPr>
        <p:txBody>
          <a:bodyPr spcFirstLastPara="1" wrap="square" lIns="91425" tIns="91425" rIns="91425" bIns="91425" anchor="t" anchorCtr="0">
            <a:noAutofit/>
          </a:bodyPr>
          <a:lstStyle/>
          <a:p>
            <a:pPr lvl="0"/>
            <a:r>
              <a:rPr lang="en-US" dirty="0">
                <a:sym typeface="Open Sans"/>
              </a:rPr>
              <a:t>Let's get started!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g97a82c0672_3_1293"/>
          <p:cNvSpPr txBox="1">
            <a:spLocks noGrp="1"/>
          </p:cNvSpPr>
          <p:nvPr>
            <p:ph type="body" idx="10"/>
          </p:nvPr>
        </p:nvSpPr>
        <p:spPr>
          <a:xfrm>
            <a:off x="653386" y="4114800"/>
            <a:ext cx="7835706" cy="914400"/>
          </a:xfrm>
          <a:noFill/>
          <a:ln>
            <a:noFill/>
          </a:ln>
        </p:spPr>
        <p:txBody>
          <a:bodyPr spcFirstLastPara="1" wrap="square" lIns="91425" tIns="91425" rIns="91425" bIns="91425" anchor="t" anchorCtr="0">
            <a:noAutofit/>
          </a:bodyPr>
          <a:lstStyle/>
          <a:p>
            <a:pPr lvl="0"/>
            <a:r>
              <a:rPr lang="en-US" dirty="0"/>
              <a:t>Course Introduction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g9b9bed7bad_0_185"/>
          <p:cNvSpPr txBox="1">
            <a:spLocks noGrp="1"/>
          </p:cNvSpPr>
          <p:nvPr>
            <p:ph type="body" idx="10"/>
          </p:nvPr>
        </p:nvSpPr>
        <p:spPr>
          <a:xfrm>
            <a:off x="0" y="4114800"/>
            <a:ext cx="16256001" cy="914400"/>
          </a:xfrm>
          <a:noFill/>
          <a:ln>
            <a:noFill/>
          </a:ln>
        </p:spPr>
        <p:txBody>
          <a:bodyPr spcFirstLastPara="1" wrap="square" lIns="91425" tIns="91425" rIns="91425" bIns="91425" anchor="t" anchorCtr="0">
            <a:noAutofit/>
          </a:bodyPr>
          <a:lstStyle/>
          <a:p>
            <a:pPr lvl="0"/>
            <a:r>
              <a:rPr lang="en-US" dirty="0"/>
              <a:t>Introduction to Python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
          <p:cNvSpPr/>
          <p:nvPr/>
        </p:nvSpPr>
        <p:spPr>
          <a:xfrm>
            <a:off x="1762629" y="2863736"/>
            <a:ext cx="12543692" cy="3558209"/>
          </a:xfrm>
          <a:prstGeom prst="roundRect">
            <a:avLst>
              <a:gd name="adj" fmla="val 8216"/>
            </a:avLst>
          </a:prstGeom>
          <a:noFill/>
          <a:ln w="1905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250" name="Google Shape;250;p3"/>
          <p:cNvSpPr/>
          <p:nvPr/>
        </p:nvSpPr>
        <p:spPr>
          <a:xfrm>
            <a:off x="7112000" y="1625600"/>
            <a:ext cx="1872343" cy="1872343"/>
          </a:xfrm>
          <a:prstGeom prst="ellipse">
            <a:avLst/>
          </a:prstGeom>
          <a:solidFill>
            <a:schemeClr val="lt1"/>
          </a:solidFill>
          <a:ln w="25400" cap="flat" cmpd="sng">
            <a:solidFill>
              <a:srgbClr val="8296B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sp>
        <p:nvSpPr>
          <p:cNvPr id="251" name="Google Shape;251;p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dirty="0"/>
              <a:t>What Is Python?</a:t>
            </a:r>
            <a:endParaRPr dirty="0"/>
          </a:p>
        </p:txBody>
      </p:sp>
      <p:sp>
        <p:nvSpPr>
          <p:cNvPr id="253" name="Google Shape;253;p3"/>
          <p:cNvSpPr/>
          <p:nvPr/>
        </p:nvSpPr>
        <p:spPr>
          <a:xfrm>
            <a:off x="1863972" y="3602054"/>
            <a:ext cx="11852030" cy="2663189"/>
          </a:xfrm>
          <a:prstGeom prst="rect">
            <a:avLst/>
          </a:prstGeom>
          <a:noFill/>
          <a:ln>
            <a:noFill/>
          </a:ln>
        </p:spPr>
        <p:txBody>
          <a:bodyPr spcFirstLastPara="1" wrap="square" lIns="91425" tIns="45700" rIns="91425" bIns="45700" anchor="t" anchorCtr="0">
            <a:spAutoFit/>
          </a:bodyPr>
          <a:lstStyle/>
          <a:p>
            <a:pPr marL="457200" marR="0" lvl="0" indent="-368300" algn="l" rtl="0">
              <a:lnSpc>
                <a:spcPct val="114000"/>
              </a:lnSpc>
              <a:spcBef>
                <a:spcPts val="1000"/>
              </a:spcBef>
              <a:spcAft>
                <a:spcPts val="0"/>
              </a:spcAft>
              <a:buClr>
                <a:srgbClr val="000000"/>
              </a:buClr>
              <a:buSzPts val="2200"/>
              <a:buFont typeface="Open Sans"/>
              <a:buChar char="●"/>
            </a:pPr>
            <a:r>
              <a:rPr lang="en-US" sz="2200" b="0" i="0" u="none" strike="noStrike" cap="none" dirty="0">
                <a:solidFill>
                  <a:srgbClr val="3F3F3F"/>
                </a:solidFill>
                <a:latin typeface="Open Sans"/>
                <a:ea typeface="Open Sans"/>
                <a:cs typeface="Open Sans"/>
                <a:sym typeface="Open Sans"/>
              </a:rPr>
              <a:t>Python is an interpreted, object-oriented, and high-level programming language.</a:t>
            </a:r>
            <a:endParaRPr dirty="0"/>
          </a:p>
          <a:p>
            <a:pPr marL="457200" marR="0" lvl="0" indent="-228600" algn="l" rtl="0">
              <a:lnSpc>
                <a:spcPct val="114000"/>
              </a:lnSpc>
              <a:spcBef>
                <a:spcPts val="1000"/>
              </a:spcBef>
              <a:spcAft>
                <a:spcPts val="0"/>
              </a:spcAft>
              <a:buClr>
                <a:srgbClr val="000000"/>
              </a:buClr>
              <a:buSzPts val="2200"/>
              <a:buFont typeface="Open Sans"/>
              <a:buNone/>
            </a:pPr>
            <a:endParaRPr sz="2200" b="0" i="0" u="none" strike="noStrike" cap="none" dirty="0">
              <a:solidFill>
                <a:srgbClr val="3F3F3F"/>
              </a:solidFill>
              <a:latin typeface="Open Sans"/>
              <a:ea typeface="Open Sans"/>
              <a:cs typeface="Open Sans"/>
              <a:sym typeface="Open Sans"/>
            </a:endParaRPr>
          </a:p>
          <a:p>
            <a:pPr marL="457200" marR="0" lvl="0" indent="-368300" algn="l" rtl="0">
              <a:lnSpc>
                <a:spcPct val="114000"/>
              </a:lnSpc>
              <a:spcBef>
                <a:spcPts val="1000"/>
              </a:spcBef>
              <a:spcAft>
                <a:spcPts val="0"/>
              </a:spcAft>
              <a:buClr>
                <a:srgbClr val="000000"/>
              </a:buClr>
              <a:buSzPts val="2200"/>
              <a:buFont typeface="Open Sans"/>
              <a:buChar char="●"/>
            </a:pPr>
            <a:r>
              <a:rPr lang="en-US" sz="2200" b="0" i="0" u="none" strike="noStrike" cap="none" dirty="0">
                <a:solidFill>
                  <a:srgbClr val="3F3F3F"/>
                </a:solidFill>
                <a:latin typeface="Open Sans"/>
                <a:ea typeface="Open Sans"/>
                <a:cs typeface="Open Sans"/>
                <a:sym typeface="Open Sans"/>
              </a:rPr>
              <a:t>It was developed by Guido Van Rossum and released in 1991.</a:t>
            </a:r>
            <a:endParaRPr dirty="0"/>
          </a:p>
          <a:p>
            <a:pPr marL="457200" marR="0" lvl="0" indent="-228600" algn="l" rtl="0">
              <a:lnSpc>
                <a:spcPct val="114000"/>
              </a:lnSpc>
              <a:spcBef>
                <a:spcPts val="1000"/>
              </a:spcBef>
              <a:spcAft>
                <a:spcPts val="0"/>
              </a:spcAft>
              <a:buClr>
                <a:srgbClr val="000000"/>
              </a:buClr>
              <a:buSzPts val="2200"/>
              <a:buFont typeface="Open Sans"/>
              <a:buNone/>
            </a:pPr>
            <a:endParaRPr sz="2200" b="0" i="0" u="none" strike="noStrike" cap="none" dirty="0">
              <a:solidFill>
                <a:srgbClr val="3F3F3F"/>
              </a:solidFill>
              <a:latin typeface="Open Sans"/>
              <a:ea typeface="Open Sans"/>
              <a:cs typeface="Open Sans"/>
              <a:sym typeface="Open Sans"/>
            </a:endParaRPr>
          </a:p>
          <a:p>
            <a:pPr marL="457200" marR="0" lvl="0" indent="-368300" algn="l" rtl="0">
              <a:lnSpc>
                <a:spcPct val="114000"/>
              </a:lnSpc>
              <a:spcBef>
                <a:spcPts val="1000"/>
              </a:spcBef>
              <a:spcAft>
                <a:spcPts val="0"/>
              </a:spcAft>
              <a:buClr>
                <a:srgbClr val="000000"/>
              </a:buClr>
              <a:buSzPts val="2200"/>
              <a:buFont typeface="Open Sans"/>
              <a:buChar char="●"/>
            </a:pPr>
            <a:r>
              <a:rPr lang="en-US" sz="2200" b="0" i="0" u="none" strike="noStrike" cap="none" dirty="0">
                <a:solidFill>
                  <a:srgbClr val="3F3F3F"/>
                </a:solidFill>
                <a:latin typeface="Open Sans"/>
                <a:ea typeface="Open Sans"/>
                <a:cs typeface="Open Sans"/>
                <a:sym typeface="Open Sans"/>
              </a:rPr>
              <a:t>Python is one of the most popular and fastest-growing programming languages.</a:t>
            </a:r>
            <a:endParaRPr dirty="0"/>
          </a:p>
        </p:txBody>
      </p:sp>
      <p:pic>
        <p:nvPicPr>
          <p:cNvPr id="254" name="Google Shape;254;p3" descr="Icon&#10;&#10;Description automatically generated"/>
          <p:cNvPicPr preferRelativeResize="0"/>
          <p:nvPr/>
        </p:nvPicPr>
        <p:blipFill rotWithShape="1">
          <a:blip r:embed="rId3">
            <a:alphaModFix/>
          </a:blip>
          <a:srcRect/>
          <a:stretch/>
        </p:blipFill>
        <p:spPr>
          <a:xfrm>
            <a:off x="7274203" y="1769168"/>
            <a:ext cx="1531867" cy="1512460"/>
          </a:xfrm>
          <a:prstGeom prst="rect">
            <a:avLst/>
          </a:prstGeom>
          <a:noFill/>
          <a:ln>
            <a:noFill/>
          </a:ln>
        </p:spPr>
      </p:pic>
      <p:sp>
        <p:nvSpPr>
          <p:cNvPr id="5" name="Brandline_LVC">
            <a:extLst>
              <a:ext uri="{FF2B5EF4-FFF2-40B4-BE49-F238E27FC236}">
                <a16:creationId xmlns:a16="http://schemas.microsoft.com/office/drawing/2014/main" id="{506ABEF2-B828-C509-7812-6B506EFCD4A5}"/>
              </a:ext>
            </a:extLst>
          </p:cNvPr>
          <p:cNvSpPr/>
          <p:nvPr/>
        </p:nvSpPr>
        <p:spPr>
          <a:xfrm>
            <a:off x="6337300" y="816324"/>
            <a:ext cx="357592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1" name="Google Shape;261;g9b9bed7be0_0_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dirty="0">
                <a:solidFill>
                  <a:srgbClr val="3F3F3F"/>
                </a:solidFill>
              </a:rPr>
              <a:t>Benefits of Python</a:t>
            </a:r>
            <a:endParaRPr dirty="0"/>
          </a:p>
        </p:txBody>
      </p:sp>
      <p:grpSp>
        <p:nvGrpSpPr>
          <p:cNvPr id="263" name="Google Shape;263;g9b9bed7be0_0_0"/>
          <p:cNvGrpSpPr/>
          <p:nvPr/>
        </p:nvGrpSpPr>
        <p:grpSpPr>
          <a:xfrm>
            <a:off x="1335315" y="2050979"/>
            <a:ext cx="13215571" cy="6138865"/>
            <a:chOff x="978410" y="1454627"/>
            <a:chExt cx="14363190" cy="6671960"/>
          </a:xfrm>
        </p:grpSpPr>
        <p:pic>
          <p:nvPicPr>
            <p:cNvPr id="264" name="Google Shape;264;g9b9bed7be0_0_0"/>
            <p:cNvPicPr preferRelativeResize="0"/>
            <p:nvPr/>
          </p:nvPicPr>
          <p:blipFill rotWithShape="1">
            <a:blip r:embed="rId3">
              <a:alphaModFix/>
            </a:blip>
            <a:srcRect/>
            <a:stretch/>
          </p:blipFill>
          <p:spPr>
            <a:xfrm>
              <a:off x="5099000" y="2371225"/>
              <a:ext cx="6057900" cy="4629150"/>
            </a:xfrm>
            <a:prstGeom prst="rect">
              <a:avLst/>
            </a:prstGeom>
            <a:noFill/>
            <a:ln>
              <a:noFill/>
            </a:ln>
          </p:spPr>
        </p:pic>
        <p:sp>
          <p:nvSpPr>
            <p:cNvPr id="265" name="Google Shape;265;g9b9bed7be0_0_0"/>
            <p:cNvSpPr txBox="1"/>
            <p:nvPr/>
          </p:nvSpPr>
          <p:spPr>
            <a:xfrm>
              <a:off x="11488799" y="1628799"/>
              <a:ext cx="3578923" cy="2505879"/>
            </a:xfrm>
            <a:prstGeom prst="rect">
              <a:avLst/>
            </a:prstGeom>
            <a:noFill/>
            <a:ln>
              <a:noFill/>
            </a:ln>
          </p:spPr>
          <p:txBody>
            <a:bodyPr spcFirstLastPara="1" wrap="square" lIns="91425" tIns="91425" rIns="91425" bIns="91425" anchor="t" anchorCtr="0">
              <a:noAutofit/>
            </a:bodyPr>
            <a:lstStyle/>
            <a:p>
              <a:pPr marL="0" marR="0" lvl="0" indent="0" algn="l" rtl="0">
                <a:lnSpc>
                  <a:spcPct val="114000"/>
                </a:lnSpc>
                <a:spcBef>
                  <a:spcPts val="1000"/>
                </a:spcBef>
                <a:spcAft>
                  <a:spcPts val="0"/>
                </a:spcAft>
                <a:buClr>
                  <a:srgbClr val="000000"/>
                </a:buClr>
                <a:buSzPts val="2200"/>
                <a:buFont typeface="Arial"/>
                <a:buNone/>
              </a:pPr>
              <a:r>
                <a:rPr lang="en-US" sz="2200" b="1" i="0" u="none" strike="noStrike" cap="none" dirty="0">
                  <a:solidFill>
                    <a:srgbClr val="3F3F3F"/>
                  </a:solidFill>
                  <a:latin typeface="Open Sans"/>
                  <a:ea typeface="Open Sans"/>
                  <a:cs typeface="Open Sans"/>
                  <a:sym typeface="Open Sans"/>
                </a:rPr>
                <a:t>High-level language:</a:t>
              </a:r>
              <a:endParaRPr dirty="0"/>
            </a:p>
            <a:p>
              <a:pPr marL="0" marR="0" lvl="0" indent="0" algn="l" rtl="0">
                <a:lnSpc>
                  <a:spcPct val="114000"/>
                </a:lnSpc>
                <a:spcBef>
                  <a:spcPts val="100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Python code is understandable due to its simpler and shorter syntax. </a:t>
              </a:r>
              <a:endParaRPr sz="2200" b="0" i="0" u="none" strike="noStrike" cap="none" dirty="0">
                <a:solidFill>
                  <a:srgbClr val="3F3F3F"/>
                </a:solidFill>
                <a:latin typeface="Open Sans"/>
                <a:ea typeface="Open Sans"/>
                <a:cs typeface="Open Sans"/>
                <a:sym typeface="Open Sans"/>
              </a:endParaRPr>
            </a:p>
          </p:txBody>
        </p:sp>
        <p:sp>
          <p:nvSpPr>
            <p:cNvPr id="266" name="Google Shape;266;g9b9bed7be0_0_0"/>
            <p:cNvSpPr txBox="1"/>
            <p:nvPr/>
          </p:nvSpPr>
          <p:spPr>
            <a:xfrm>
              <a:off x="11387200" y="4862228"/>
              <a:ext cx="3954400" cy="3197882"/>
            </a:xfrm>
            <a:prstGeom prst="rect">
              <a:avLst/>
            </a:prstGeom>
            <a:noFill/>
            <a:ln>
              <a:noFill/>
            </a:ln>
          </p:spPr>
          <p:txBody>
            <a:bodyPr spcFirstLastPara="1" wrap="square" lIns="91425" tIns="91425" rIns="91425" bIns="91425" anchor="t" anchorCtr="0">
              <a:noAutofit/>
            </a:bodyPr>
            <a:lstStyle/>
            <a:p>
              <a:pPr marL="0" marR="0" lvl="0" indent="0" algn="l" rtl="0">
                <a:lnSpc>
                  <a:spcPct val="114000"/>
                </a:lnSpc>
                <a:spcBef>
                  <a:spcPts val="1000"/>
                </a:spcBef>
                <a:spcAft>
                  <a:spcPts val="0"/>
                </a:spcAft>
                <a:buClr>
                  <a:srgbClr val="000000"/>
                </a:buClr>
                <a:buSzPts val="2200"/>
                <a:buFont typeface="Arial"/>
                <a:buNone/>
              </a:pPr>
              <a:r>
                <a:rPr lang="en-US" sz="2200" b="1" i="0" u="none" strike="noStrike" cap="none" dirty="0">
                  <a:solidFill>
                    <a:srgbClr val="3F3F3F"/>
                  </a:solidFill>
                  <a:latin typeface="Open Sans"/>
                  <a:ea typeface="Open Sans"/>
                  <a:cs typeface="Open Sans"/>
                  <a:sym typeface="Open Sans"/>
                </a:rPr>
                <a:t>Powerful data structures:</a:t>
              </a:r>
              <a:endParaRPr sz="2200" b="1" i="0" u="none" strike="noStrike" cap="none" dirty="0">
                <a:solidFill>
                  <a:srgbClr val="3F3F3F"/>
                </a:solidFill>
                <a:latin typeface="Open Sans"/>
                <a:ea typeface="Open Sans"/>
                <a:cs typeface="Open Sans"/>
                <a:sym typeface="Open Sans"/>
              </a:endParaRPr>
            </a:p>
            <a:p>
              <a:pPr marL="0" marR="0" lvl="0" indent="0" algn="l" rtl="0">
                <a:lnSpc>
                  <a:spcPct val="114000"/>
                </a:lnSpc>
                <a:spcBef>
                  <a:spcPts val="100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Python's sophisticated data structures organize data in an easily accessible manner based on use cases.</a:t>
              </a:r>
              <a:endParaRPr sz="2200" b="0" i="0" u="none" strike="noStrike" cap="none" dirty="0">
                <a:solidFill>
                  <a:srgbClr val="3F3F3F"/>
                </a:solidFill>
                <a:latin typeface="Open Sans"/>
                <a:ea typeface="Open Sans"/>
                <a:cs typeface="Open Sans"/>
                <a:sym typeface="Open Sans"/>
              </a:endParaRPr>
            </a:p>
          </p:txBody>
        </p:sp>
        <p:sp>
          <p:nvSpPr>
            <p:cNvPr id="267" name="Google Shape;267;g9b9bed7be0_0_0"/>
            <p:cNvSpPr txBox="1"/>
            <p:nvPr/>
          </p:nvSpPr>
          <p:spPr>
            <a:xfrm>
              <a:off x="978410" y="5551789"/>
              <a:ext cx="4079469" cy="2574798"/>
            </a:xfrm>
            <a:prstGeom prst="rect">
              <a:avLst/>
            </a:prstGeom>
            <a:noFill/>
            <a:ln>
              <a:noFill/>
            </a:ln>
          </p:spPr>
          <p:txBody>
            <a:bodyPr spcFirstLastPara="1" wrap="square" lIns="91425" tIns="91425" rIns="91425" bIns="91425" anchor="t" anchorCtr="0">
              <a:noAutofit/>
            </a:bodyPr>
            <a:lstStyle/>
            <a:p>
              <a:pPr marL="0" marR="0" lvl="0" indent="0" algn="r" rtl="0">
                <a:lnSpc>
                  <a:spcPct val="114000"/>
                </a:lnSpc>
                <a:spcBef>
                  <a:spcPts val="1000"/>
                </a:spcBef>
                <a:spcAft>
                  <a:spcPts val="0"/>
                </a:spcAft>
                <a:buClr>
                  <a:srgbClr val="000000"/>
                </a:buClr>
                <a:buSzPts val="2200"/>
                <a:buFont typeface="Arial"/>
                <a:buNone/>
              </a:pPr>
              <a:r>
                <a:rPr lang="en-US" sz="2200" b="1" i="0" u="none" strike="noStrike" cap="none" dirty="0">
                  <a:solidFill>
                    <a:srgbClr val="3F3F3F"/>
                  </a:solidFill>
                  <a:latin typeface="Open Sans"/>
                  <a:ea typeface="Open Sans"/>
                  <a:cs typeface="Open Sans"/>
                  <a:sym typeface="Open Sans"/>
                </a:rPr>
                <a:t>Python libraries:</a:t>
              </a:r>
              <a:endParaRPr sz="2200" b="0" i="0" u="none" strike="noStrike" cap="none" dirty="0">
                <a:solidFill>
                  <a:srgbClr val="3F3F3F"/>
                </a:solidFill>
                <a:latin typeface="Open Sans"/>
                <a:ea typeface="Open Sans"/>
                <a:cs typeface="Open Sans"/>
                <a:sym typeface="Open Sans"/>
              </a:endParaRPr>
            </a:p>
            <a:p>
              <a:pPr marL="0" marR="0" lvl="0" indent="0" algn="r" rtl="0">
                <a:lnSpc>
                  <a:spcPct val="114000"/>
                </a:lnSpc>
                <a:spcBef>
                  <a:spcPts val="100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 Python offers extensive library modules and package support.</a:t>
              </a:r>
              <a:endParaRPr sz="2200" b="0" i="0" u="none" strike="noStrike" cap="none" dirty="0">
                <a:solidFill>
                  <a:srgbClr val="3F3F3F"/>
                </a:solidFill>
                <a:latin typeface="Open Sans"/>
                <a:ea typeface="Open Sans"/>
                <a:cs typeface="Open Sans"/>
                <a:sym typeface="Open Sans"/>
              </a:endParaRPr>
            </a:p>
          </p:txBody>
        </p:sp>
        <p:sp>
          <p:nvSpPr>
            <p:cNvPr id="268" name="Google Shape;268;g9b9bed7be0_0_0"/>
            <p:cNvSpPr txBox="1"/>
            <p:nvPr/>
          </p:nvSpPr>
          <p:spPr>
            <a:xfrm>
              <a:off x="1470992" y="1454627"/>
              <a:ext cx="3499308" cy="2169477"/>
            </a:xfrm>
            <a:prstGeom prst="rect">
              <a:avLst/>
            </a:prstGeom>
            <a:noFill/>
            <a:ln>
              <a:noFill/>
            </a:ln>
          </p:spPr>
          <p:txBody>
            <a:bodyPr spcFirstLastPara="1" wrap="square" lIns="91425" tIns="91425" rIns="91425" bIns="91425" anchor="t" anchorCtr="0">
              <a:noAutofit/>
            </a:bodyPr>
            <a:lstStyle/>
            <a:p>
              <a:pPr marL="0" marR="0" lvl="0" indent="0" algn="r" rtl="0">
                <a:lnSpc>
                  <a:spcPct val="114000"/>
                </a:lnSpc>
                <a:spcBef>
                  <a:spcPts val="1000"/>
                </a:spcBef>
                <a:spcAft>
                  <a:spcPts val="0"/>
                </a:spcAft>
                <a:buClr>
                  <a:srgbClr val="000000"/>
                </a:buClr>
                <a:buSzPts val="2200"/>
                <a:buFont typeface="Arial"/>
                <a:buNone/>
              </a:pPr>
              <a:r>
                <a:rPr lang="en-US" sz="2200" b="1" i="0" u="none" strike="noStrike" cap="none" dirty="0">
                  <a:solidFill>
                    <a:srgbClr val="3F3F3F"/>
                  </a:solidFill>
                  <a:latin typeface="Open Sans"/>
                  <a:ea typeface="Open Sans"/>
                  <a:cs typeface="Open Sans"/>
                  <a:sym typeface="Open Sans"/>
                </a:rPr>
                <a:t>Open source:</a:t>
              </a:r>
              <a:endParaRPr dirty="0"/>
            </a:p>
            <a:p>
              <a:pPr marL="0" marR="0" lvl="0" indent="0" algn="r" rtl="0">
                <a:lnSpc>
                  <a:spcPct val="114000"/>
                </a:lnSpc>
                <a:spcBef>
                  <a:spcPts val="100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Python is freely accessible for anyone to use for any purpose.</a:t>
              </a:r>
              <a:endParaRPr sz="2200" b="0" i="0" u="none" strike="noStrike" cap="none" dirty="0">
                <a:solidFill>
                  <a:srgbClr val="3F3F3F"/>
                </a:solidFill>
                <a:latin typeface="Open Sans"/>
                <a:ea typeface="Open Sans"/>
                <a:cs typeface="Open Sans"/>
                <a:sym typeface="Open Sans"/>
              </a:endParaRPr>
            </a:p>
          </p:txBody>
        </p:sp>
      </p:grpSp>
      <p:sp>
        <p:nvSpPr>
          <p:cNvPr id="5" name="Brandline_LVC">
            <a:extLst>
              <a:ext uri="{FF2B5EF4-FFF2-40B4-BE49-F238E27FC236}">
                <a16:creationId xmlns:a16="http://schemas.microsoft.com/office/drawing/2014/main" id="{FEC3FEED-AE1C-29B7-1DB4-7451585ECCAF}"/>
              </a:ext>
            </a:extLst>
          </p:cNvPr>
          <p:cNvSpPr/>
          <p:nvPr/>
        </p:nvSpPr>
        <p:spPr>
          <a:xfrm>
            <a:off x="6083300" y="816324"/>
            <a:ext cx="409781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1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dirty="0">
                <a:solidFill>
                  <a:srgbClr val="3F3F3F"/>
                </a:solidFill>
              </a:rPr>
              <a:t>Benefits of Python</a:t>
            </a:r>
            <a:endParaRPr dirty="0"/>
          </a:p>
        </p:txBody>
      </p:sp>
      <p:grpSp>
        <p:nvGrpSpPr>
          <p:cNvPr id="277" name="Google Shape;277;p11"/>
          <p:cNvGrpSpPr/>
          <p:nvPr/>
        </p:nvGrpSpPr>
        <p:grpSpPr>
          <a:xfrm>
            <a:off x="1318684" y="2066123"/>
            <a:ext cx="13618633" cy="6044207"/>
            <a:chOff x="639598" y="1628799"/>
            <a:chExt cx="14735081" cy="6539707"/>
          </a:xfrm>
        </p:grpSpPr>
        <p:pic>
          <p:nvPicPr>
            <p:cNvPr id="278" name="Google Shape;278;p11"/>
            <p:cNvPicPr preferRelativeResize="0"/>
            <p:nvPr/>
          </p:nvPicPr>
          <p:blipFill rotWithShape="1">
            <a:blip r:embed="rId3">
              <a:alphaModFix/>
            </a:blip>
            <a:srcRect/>
            <a:stretch/>
          </p:blipFill>
          <p:spPr>
            <a:xfrm>
              <a:off x="5099000" y="2371225"/>
              <a:ext cx="6057900" cy="4629150"/>
            </a:xfrm>
            <a:prstGeom prst="rect">
              <a:avLst/>
            </a:prstGeom>
            <a:noFill/>
            <a:ln>
              <a:noFill/>
            </a:ln>
          </p:spPr>
        </p:pic>
        <p:sp>
          <p:nvSpPr>
            <p:cNvPr id="279" name="Google Shape;279;p11"/>
            <p:cNvSpPr txBox="1"/>
            <p:nvPr/>
          </p:nvSpPr>
          <p:spPr>
            <a:xfrm>
              <a:off x="11488801" y="1628799"/>
              <a:ext cx="3790387" cy="2775831"/>
            </a:xfrm>
            <a:prstGeom prst="rect">
              <a:avLst/>
            </a:prstGeom>
            <a:noFill/>
            <a:ln>
              <a:noFill/>
            </a:ln>
          </p:spPr>
          <p:txBody>
            <a:bodyPr spcFirstLastPara="1" wrap="square" lIns="91425" tIns="91425" rIns="91425" bIns="91425" anchor="t" anchorCtr="0">
              <a:noAutofit/>
            </a:bodyPr>
            <a:lstStyle/>
            <a:p>
              <a:pPr marL="0" marR="0" lvl="0" indent="0" algn="l" rtl="0">
                <a:lnSpc>
                  <a:spcPct val="114000"/>
                </a:lnSpc>
                <a:spcBef>
                  <a:spcPts val="1000"/>
                </a:spcBef>
                <a:spcAft>
                  <a:spcPts val="0"/>
                </a:spcAft>
                <a:buClr>
                  <a:srgbClr val="000000"/>
                </a:buClr>
                <a:buSzPts val="2200"/>
                <a:buFont typeface="Arial"/>
                <a:buNone/>
              </a:pPr>
              <a:r>
                <a:rPr lang="en-US" sz="2200" b="1" i="0" u="none" strike="noStrike" cap="none" dirty="0">
                  <a:solidFill>
                    <a:srgbClr val="3F3F3F"/>
                  </a:solidFill>
                  <a:latin typeface="Open Sans"/>
                  <a:ea typeface="Open Sans"/>
                  <a:cs typeface="Open Sans"/>
                  <a:sym typeface="Open Sans"/>
                </a:rPr>
                <a:t>Interpreted language:</a:t>
              </a:r>
              <a:br>
                <a:rPr lang="en-US" sz="2200" b="1" i="0" u="none" strike="noStrike" cap="none" dirty="0">
                  <a:solidFill>
                    <a:srgbClr val="3F3F3F"/>
                  </a:solidFill>
                  <a:latin typeface="Open Sans"/>
                  <a:ea typeface="Open Sans"/>
                  <a:cs typeface="Open Sans"/>
                  <a:sym typeface="Open Sans"/>
                </a:rPr>
              </a:br>
              <a:r>
                <a:rPr lang="en-US" sz="2200" b="0" i="0" u="none" strike="noStrike" cap="none" dirty="0">
                  <a:solidFill>
                    <a:srgbClr val="3F3F3F"/>
                  </a:solidFill>
                  <a:latin typeface="Open Sans"/>
                  <a:ea typeface="Open Sans"/>
                  <a:cs typeface="Open Sans"/>
                  <a:sym typeface="Open Sans"/>
                </a:rPr>
                <a:t>Python is an interpreted language; therefore, the compilation process is bypassed, which boosts efficiency.</a:t>
              </a:r>
              <a:endParaRPr dirty="0"/>
            </a:p>
          </p:txBody>
        </p:sp>
        <p:sp>
          <p:nvSpPr>
            <p:cNvPr id="280" name="Google Shape;280;p11"/>
            <p:cNvSpPr txBox="1"/>
            <p:nvPr/>
          </p:nvSpPr>
          <p:spPr>
            <a:xfrm>
              <a:off x="11488800" y="6031625"/>
              <a:ext cx="3885879" cy="1921528"/>
            </a:xfrm>
            <a:prstGeom prst="rect">
              <a:avLst/>
            </a:prstGeom>
            <a:noFill/>
            <a:ln>
              <a:noFill/>
            </a:ln>
          </p:spPr>
          <p:txBody>
            <a:bodyPr spcFirstLastPara="1" wrap="square" lIns="91425" tIns="91425" rIns="91425" bIns="91425" anchor="t" anchorCtr="0">
              <a:noAutofit/>
            </a:bodyPr>
            <a:lstStyle/>
            <a:p>
              <a:pPr marL="0" marR="0" lvl="0" indent="0" algn="l" rtl="0">
                <a:lnSpc>
                  <a:spcPct val="114000"/>
                </a:lnSpc>
                <a:spcBef>
                  <a:spcPts val="1000"/>
                </a:spcBef>
                <a:spcAft>
                  <a:spcPts val="0"/>
                </a:spcAft>
                <a:buClr>
                  <a:srgbClr val="000000"/>
                </a:buClr>
                <a:buSzPts val="2200"/>
                <a:buFont typeface="Arial"/>
                <a:buNone/>
              </a:pPr>
              <a:r>
                <a:rPr lang="en-US" sz="2200" b="1" i="0" u="none" strike="noStrike" cap="none" dirty="0">
                  <a:solidFill>
                    <a:srgbClr val="3F3F3F"/>
                  </a:solidFill>
                  <a:latin typeface="Open Sans"/>
                  <a:ea typeface="Open Sans"/>
                  <a:cs typeface="Open Sans"/>
                  <a:sym typeface="Open Sans"/>
                </a:rPr>
                <a:t>Flexibility:</a:t>
              </a:r>
              <a:endParaRPr dirty="0"/>
            </a:p>
            <a:p>
              <a:pPr marL="0" marR="0" lvl="0" indent="0" algn="l" rtl="0">
                <a:lnSpc>
                  <a:spcPct val="114000"/>
                </a:lnSpc>
                <a:spcBef>
                  <a:spcPts val="100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Python's versatility enables users to create any type of application</a:t>
              </a:r>
              <a:r>
                <a:rPr lang="en-US" sz="2200" b="1" i="0" u="none" strike="noStrike" cap="none" dirty="0">
                  <a:solidFill>
                    <a:srgbClr val="3F3F3F"/>
                  </a:solidFill>
                  <a:latin typeface="Open Sans"/>
                  <a:ea typeface="Open Sans"/>
                  <a:cs typeface="Open Sans"/>
                  <a:sym typeface="Open Sans"/>
                </a:rPr>
                <a:t>.</a:t>
              </a:r>
              <a:endParaRPr sz="2200" b="1" i="0" u="none" strike="noStrike" cap="none" dirty="0">
                <a:solidFill>
                  <a:srgbClr val="3F3F3F"/>
                </a:solidFill>
                <a:latin typeface="Open Sans"/>
                <a:ea typeface="Open Sans"/>
                <a:cs typeface="Open Sans"/>
                <a:sym typeface="Open Sans"/>
              </a:endParaRPr>
            </a:p>
          </p:txBody>
        </p:sp>
        <p:sp>
          <p:nvSpPr>
            <p:cNvPr id="281" name="Google Shape;281;p11"/>
            <p:cNvSpPr txBox="1"/>
            <p:nvPr/>
          </p:nvSpPr>
          <p:spPr>
            <a:xfrm>
              <a:off x="639598" y="5842940"/>
              <a:ext cx="4356017" cy="2325566"/>
            </a:xfrm>
            <a:prstGeom prst="rect">
              <a:avLst/>
            </a:prstGeom>
            <a:noFill/>
            <a:ln>
              <a:noFill/>
            </a:ln>
          </p:spPr>
          <p:txBody>
            <a:bodyPr spcFirstLastPara="1" wrap="square" lIns="91425" tIns="91425" rIns="91425" bIns="91425" anchor="t" anchorCtr="0">
              <a:noAutofit/>
            </a:bodyPr>
            <a:lstStyle/>
            <a:p>
              <a:pPr marL="0" marR="0" lvl="0" indent="0" algn="r" rtl="0">
                <a:lnSpc>
                  <a:spcPct val="114000"/>
                </a:lnSpc>
                <a:spcBef>
                  <a:spcPts val="1000"/>
                </a:spcBef>
                <a:spcAft>
                  <a:spcPts val="0"/>
                </a:spcAft>
                <a:buClr>
                  <a:srgbClr val="000000"/>
                </a:buClr>
                <a:buSzPts val="2200"/>
                <a:buFont typeface="Arial"/>
                <a:buNone/>
              </a:pPr>
              <a:r>
                <a:rPr lang="en-US" sz="2200" b="1" i="0" u="none" strike="noStrike" cap="none" dirty="0">
                  <a:solidFill>
                    <a:srgbClr val="3F3F3F"/>
                  </a:solidFill>
                  <a:latin typeface="Open Sans"/>
                  <a:ea typeface="Open Sans"/>
                  <a:cs typeface="Open Sans"/>
                  <a:sym typeface="Open Sans"/>
                </a:rPr>
                <a:t>Dynamically typed:</a:t>
              </a:r>
              <a:endParaRPr sz="2200" b="0" i="0" u="none" strike="noStrike" cap="none" dirty="0">
                <a:solidFill>
                  <a:srgbClr val="3F3F3F"/>
                </a:solidFill>
                <a:latin typeface="Open Sans"/>
                <a:ea typeface="Open Sans"/>
                <a:cs typeface="Open Sans"/>
                <a:sym typeface="Open Sans"/>
              </a:endParaRPr>
            </a:p>
            <a:p>
              <a:pPr marL="0" marR="0" lvl="0" indent="0" algn="r" rtl="0">
                <a:lnSpc>
                  <a:spcPct val="114000"/>
                </a:lnSpc>
                <a:spcBef>
                  <a:spcPts val="100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Python does not require an explicit data type declaration, as it assumes the data type when data is assigned.</a:t>
              </a:r>
              <a:endParaRPr sz="2200" b="0" i="0" u="none" strike="noStrike" cap="none" dirty="0">
                <a:solidFill>
                  <a:srgbClr val="3F3F3F"/>
                </a:solidFill>
                <a:latin typeface="Open Sans"/>
                <a:ea typeface="Open Sans"/>
                <a:cs typeface="Open Sans"/>
                <a:sym typeface="Open Sans"/>
              </a:endParaRPr>
            </a:p>
          </p:txBody>
        </p:sp>
        <p:sp>
          <p:nvSpPr>
            <p:cNvPr id="282" name="Google Shape;282;p11"/>
            <p:cNvSpPr txBox="1"/>
            <p:nvPr/>
          </p:nvSpPr>
          <p:spPr>
            <a:xfrm>
              <a:off x="976454" y="1701370"/>
              <a:ext cx="4021972" cy="2681752"/>
            </a:xfrm>
            <a:prstGeom prst="rect">
              <a:avLst/>
            </a:prstGeom>
            <a:noFill/>
            <a:ln>
              <a:noFill/>
            </a:ln>
          </p:spPr>
          <p:txBody>
            <a:bodyPr spcFirstLastPara="1" wrap="square" lIns="91425" tIns="91425" rIns="91425" bIns="91425" anchor="t" anchorCtr="0">
              <a:noAutofit/>
            </a:bodyPr>
            <a:lstStyle/>
            <a:p>
              <a:pPr marL="0" marR="0" lvl="0" indent="0" algn="r" rtl="0">
                <a:lnSpc>
                  <a:spcPct val="114000"/>
                </a:lnSpc>
                <a:spcBef>
                  <a:spcPts val="1000"/>
                </a:spcBef>
                <a:spcAft>
                  <a:spcPts val="0"/>
                </a:spcAft>
                <a:buClr>
                  <a:srgbClr val="000000"/>
                </a:buClr>
                <a:buSzPts val="2200"/>
                <a:buFont typeface="Arial"/>
                <a:buNone/>
              </a:pPr>
              <a:r>
                <a:rPr lang="en-US" sz="2200" b="1" i="0" u="none" strike="noStrike" cap="none" dirty="0">
                  <a:solidFill>
                    <a:srgbClr val="3F3F3F"/>
                  </a:solidFill>
                  <a:latin typeface="Open Sans"/>
                  <a:ea typeface="Open Sans"/>
                  <a:cs typeface="Open Sans"/>
                  <a:sym typeface="Open Sans"/>
                </a:rPr>
                <a:t>Object-oriented programming:</a:t>
              </a:r>
              <a:endParaRPr dirty="0"/>
            </a:p>
            <a:p>
              <a:pPr marL="0" marR="0" lvl="0" indent="0" algn="r" rtl="0">
                <a:lnSpc>
                  <a:spcPct val="114000"/>
                </a:lnSpc>
                <a:spcBef>
                  <a:spcPts val="100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This helps with a structured way of programming in Python.</a:t>
              </a:r>
              <a:endParaRPr sz="2200" b="0" i="0" u="none" strike="noStrike" cap="none" dirty="0">
                <a:solidFill>
                  <a:srgbClr val="3F3F3F"/>
                </a:solidFill>
                <a:latin typeface="Open Sans"/>
                <a:ea typeface="Open Sans"/>
                <a:cs typeface="Open Sans"/>
                <a:sym typeface="Open Sans"/>
              </a:endParaRPr>
            </a:p>
          </p:txBody>
        </p:sp>
      </p:grpSp>
      <p:sp>
        <p:nvSpPr>
          <p:cNvPr id="5" name="Brandline_LVC">
            <a:extLst>
              <a:ext uri="{FF2B5EF4-FFF2-40B4-BE49-F238E27FC236}">
                <a16:creationId xmlns:a16="http://schemas.microsoft.com/office/drawing/2014/main" id="{87EEE714-6534-5FA1-6FD8-B7776176B9ED}"/>
              </a:ext>
            </a:extLst>
          </p:cNvPr>
          <p:cNvSpPr/>
          <p:nvPr/>
        </p:nvSpPr>
        <p:spPr>
          <a:xfrm>
            <a:off x="6083300" y="816324"/>
            <a:ext cx="409781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1" name="Google Shape;291;p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dirty="0"/>
              <a:t>Application Domains of Python</a:t>
            </a:r>
            <a:endParaRPr dirty="0"/>
          </a:p>
        </p:txBody>
      </p:sp>
      <p:sp>
        <p:nvSpPr>
          <p:cNvPr id="294" name="Google Shape;294;p4"/>
          <p:cNvSpPr txBox="1"/>
          <p:nvPr/>
        </p:nvSpPr>
        <p:spPr>
          <a:xfrm>
            <a:off x="762000" y="3581400"/>
            <a:ext cx="29160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chemeClr val="lt1"/>
                </a:solidFill>
                <a:latin typeface="Open Sans"/>
                <a:ea typeface="Open Sans"/>
                <a:cs typeface="Open Sans"/>
                <a:sym typeface="Open Sans"/>
              </a:rPr>
              <a:t>Version Control Systems</a:t>
            </a:r>
            <a:endParaRPr sz="2000" b="0" i="0" u="none" strike="noStrike" cap="none" dirty="0">
              <a:solidFill>
                <a:schemeClr val="lt1"/>
              </a:solidFill>
              <a:latin typeface="Open Sans"/>
              <a:ea typeface="Open Sans"/>
              <a:cs typeface="Open Sans"/>
              <a:sym typeface="Open Sans"/>
            </a:endParaRPr>
          </a:p>
        </p:txBody>
      </p:sp>
      <p:sp>
        <p:nvSpPr>
          <p:cNvPr id="295" name="Google Shape;295;p4"/>
          <p:cNvSpPr txBox="1"/>
          <p:nvPr/>
        </p:nvSpPr>
        <p:spPr>
          <a:xfrm>
            <a:off x="866843" y="4763689"/>
            <a:ext cx="27054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chemeClr val="lt1"/>
                </a:solidFill>
                <a:latin typeface="Open Sans"/>
                <a:ea typeface="Open Sans"/>
                <a:cs typeface="Open Sans"/>
                <a:sym typeface="Open Sans"/>
              </a:rPr>
              <a:t>CI, CD, and Build Tools</a:t>
            </a:r>
            <a:endParaRPr sz="2000" b="0" i="0" u="none" strike="noStrike" cap="none" dirty="0">
              <a:solidFill>
                <a:schemeClr val="lt1"/>
              </a:solidFill>
              <a:latin typeface="Open Sans"/>
              <a:ea typeface="Open Sans"/>
              <a:cs typeface="Open Sans"/>
              <a:sym typeface="Open Sans"/>
            </a:endParaRPr>
          </a:p>
        </p:txBody>
      </p:sp>
      <p:sp>
        <p:nvSpPr>
          <p:cNvPr id="296" name="Google Shape;296;p4"/>
          <p:cNvSpPr txBox="1"/>
          <p:nvPr/>
        </p:nvSpPr>
        <p:spPr>
          <a:xfrm>
            <a:off x="12333350" y="4764878"/>
            <a:ext cx="34824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dirty="0">
                <a:solidFill>
                  <a:schemeClr val="lt1"/>
                </a:solidFill>
                <a:latin typeface="Open Sans"/>
                <a:ea typeface="Open Sans"/>
                <a:cs typeface="Open Sans"/>
                <a:sym typeface="Open Sans"/>
              </a:rPr>
              <a:t>Continuous Monitoring Tools</a:t>
            </a:r>
            <a:endParaRPr sz="2000" b="0" i="0" u="none" strike="noStrike" cap="none" dirty="0">
              <a:solidFill>
                <a:schemeClr val="lt1"/>
              </a:solidFill>
              <a:latin typeface="Open Sans"/>
              <a:ea typeface="Open Sans"/>
              <a:cs typeface="Open Sans"/>
              <a:sym typeface="Open Sans"/>
            </a:endParaRPr>
          </a:p>
        </p:txBody>
      </p:sp>
      <p:grpSp>
        <p:nvGrpSpPr>
          <p:cNvPr id="298" name="Google Shape;298;p4"/>
          <p:cNvGrpSpPr/>
          <p:nvPr/>
        </p:nvGrpSpPr>
        <p:grpSpPr>
          <a:xfrm>
            <a:off x="1600229" y="2116163"/>
            <a:ext cx="13055542" cy="5281341"/>
            <a:chOff x="2000410" y="2446339"/>
            <a:chExt cx="13581257" cy="6116228"/>
          </a:xfrm>
        </p:grpSpPr>
        <p:sp>
          <p:nvSpPr>
            <p:cNvPr id="299" name="Google Shape;299;p4"/>
            <p:cNvSpPr/>
            <p:nvPr/>
          </p:nvSpPr>
          <p:spPr>
            <a:xfrm>
              <a:off x="11215682" y="4313950"/>
              <a:ext cx="4365985" cy="529447"/>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2200" b="0" i="0" u="none" strike="noStrike" cap="none" dirty="0">
                  <a:solidFill>
                    <a:srgbClr val="404040"/>
                  </a:solidFill>
                  <a:latin typeface="Open Sans"/>
                  <a:ea typeface="Open Sans"/>
                  <a:cs typeface="Open Sans"/>
                  <a:sym typeface="Open Sans"/>
                </a:rPr>
                <a:t>Data analysis and visualization</a:t>
              </a:r>
              <a:endParaRPr dirty="0"/>
            </a:p>
          </p:txBody>
        </p:sp>
        <p:grpSp>
          <p:nvGrpSpPr>
            <p:cNvPr id="300" name="Google Shape;300;p4"/>
            <p:cNvGrpSpPr/>
            <p:nvPr/>
          </p:nvGrpSpPr>
          <p:grpSpPr>
            <a:xfrm>
              <a:off x="5828940" y="2573444"/>
              <a:ext cx="5132738" cy="5134148"/>
              <a:chOff x="5367163" y="2019214"/>
              <a:chExt cx="5132738" cy="5134148"/>
            </a:xfrm>
          </p:grpSpPr>
          <p:grpSp>
            <p:nvGrpSpPr>
              <p:cNvPr id="301" name="Google Shape;301;p4"/>
              <p:cNvGrpSpPr/>
              <p:nvPr/>
            </p:nvGrpSpPr>
            <p:grpSpPr>
              <a:xfrm rot="-366852">
                <a:off x="5602288" y="2254250"/>
                <a:ext cx="4662487" cy="4664075"/>
                <a:chOff x="3529" y="1420"/>
                <a:chExt cx="2937" cy="2938"/>
              </a:xfrm>
            </p:grpSpPr>
            <p:sp>
              <p:nvSpPr>
                <p:cNvPr id="302" name="Google Shape;302;p4"/>
                <p:cNvSpPr/>
                <p:nvPr/>
              </p:nvSpPr>
              <p:spPr>
                <a:xfrm>
                  <a:off x="3529" y="1420"/>
                  <a:ext cx="2937" cy="29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57" b="0" i="0" u="none" strike="noStrike" cap="none" dirty="0">
                    <a:solidFill>
                      <a:schemeClr val="dk1"/>
                    </a:solidFill>
                    <a:latin typeface="Arial"/>
                    <a:ea typeface="Arial"/>
                    <a:cs typeface="Arial"/>
                    <a:sym typeface="Arial"/>
                  </a:endParaRPr>
                </a:p>
              </p:txBody>
            </p:sp>
            <p:sp>
              <p:nvSpPr>
                <p:cNvPr id="303" name="Google Shape;303;p4"/>
                <p:cNvSpPr/>
                <p:nvPr/>
              </p:nvSpPr>
              <p:spPr>
                <a:xfrm>
                  <a:off x="5547" y="2039"/>
                  <a:ext cx="919" cy="1296"/>
                </a:xfrm>
                <a:custGeom>
                  <a:avLst/>
                  <a:gdLst/>
                  <a:ahLst/>
                  <a:cxnLst/>
                  <a:rect l="l" t="t" r="r" b="b"/>
                  <a:pathLst>
                    <a:path w="919" h="1296" extrusionOk="0">
                      <a:moveTo>
                        <a:pt x="0" y="515"/>
                      </a:moveTo>
                      <a:lnTo>
                        <a:pt x="0" y="515"/>
                      </a:lnTo>
                      <a:lnTo>
                        <a:pt x="19" y="553"/>
                      </a:lnTo>
                      <a:lnTo>
                        <a:pt x="39" y="591"/>
                      </a:lnTo>
                      <a:lnTo>
                        <a:pt x="55" y="632"/>
                      </a:lnTo>
                      <a:lnTo>
                        <a:pt x="68" y="673"/>
                      </a:lnTo>
                      <a:lnTo>
                        <a:pt x="78" y="716"/>
                      </a:lnTo>
                      <a:lnTo>
                        <a:pt x="87" y="759"/>
                      </a:lnTo>
                      <a:lnTo>
                        <a:pt x="91" y="803"/>
                      </a:lnTo>
                      <a:lnTo>
                        <a:pt x="93" y="850"/>
                      </a:lnTo>
                      <a:lnTo>
                        <a:pt x="93" y="850"/>
                      </a:lnTo>
                      <a:lnTo>
                        <a:pt x="93" y="884"/>
                      </a:lnTo>
                      <a:lnTo>
                        <a:pt x="89" y="918"/>
                      </a:lnTo>
                      <a:lnTo>
                        <a:pt x="84" y="952"/>
                      </a:lnTo>
                      <a:lnTo>
                        <a:pt x="78" y="984"/>
                      </a:lnTo>
                      <a:lnTo>
                        <a:pt x="432" y="1296"/>
                      </a:lnTo>
                      <a:lnTo>
                        <a:pt x="885" y="1167"/>
                      </a:lnTo>
                      <a:lnTo>
                        <a:pt x="885" y="1167"/>
                      </a:lnTo>
                      <a:lnTo>
                        <a:pt x="899" y="1090"/>
                      </a:lnTo>
                      <a:lnTo>
                        <a:pt x="906" y="1050"/>
                      </a:lnTo>
                      <a:lnTo>
                        <a:pt x="910" y="1011"/>
                      </a:lnTo>
                      <a:lnTo>
                        <a:pt x="915" y="972"/>
                      </a:lnTo>
                      <a:lnTo>
                        <a:pt x="917" y="931"/>
                      </a:lnTo>
                      <a:lnTo>
                        <a:pt x="919" y="891"/>
                      </a:lnTo>
                      <a:lnTo>
                        <a:pt x="919" y="850"/>
                      </a:lnTo>
                      <a:lnTo>
                        <a:pt x="919" y="850"/>
                      </a:lnTo>
                      <a:lnTo>
                        <a:pt x="919" y="791"/>
                      </a:lnTo>
                      <a:lnTo>
                        <a:pt x="915" y="732"/>
                      </a:lnTo>
                      <a:lnTo>
                        <a:pt x="910" y="675"/>
                      </a:lnTo>
                      <a:lnTo>
                        <a:pt x="901" y="617"/>
                      </a:lnTo>
                      <a:lnTo>
                        <a:pt x="892" y="560"/>
                      </a:lnTo>
                      <a:lnTo>
                        <a:pt x="880" y="505"/>
                      </a:lnTo>
                      <a:lnTo>
                        <a:pt x="865" y="449"/>
                      </a:lnTo>
                      <a:lnTo>
                        <a:pt x="849" y="396"/>
                      </a:lnTo>
                      <a:lnTo>
                        <a:pt x="830" y="344"/>
                      </a:lnTo>
                      <a:lnTo>
                        <a:pt x="810" y="290"/>
                      </a:lnTo>
                      <a:lnTo>
                        <a:pt x="788" y="240"/>
                      </a:lnTo>
                      <a:lnTo>
                        <a:pt x="763" y="190"/>
                      </a:lnTo>
                      <a:lnTo>
                        <a:pt x="738" y="140"/>
                      </a:lnTo>
                      <a:lnTo>
                        <a:pt x="710" y="93"/>
                      </a:lnTo>
                      <a:lnTo>
                        <a:pt x="681" y="45"/>
                      </a:lnTo>
                      <a:lnTo>
                        <a:pt x="649" y="0"/>
                      </a:lnTo>
                      <a:lnTo>
                        <a:pt x="470" y="431"/>
                      </a:lnTo>
                      <a:lnTo>
                        <a:pt x="0" y="515"/>
                      </a:lnTo>
                      <a:close/>
                    </a:path>
                  </a:pathLst>
                </a:custGeom>
                <a:solidFill>
                  <a:srgbClr val="F6958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57" b="0" i="0" u="none" strike="noStrike" cap="none" dirty="0">
                    <a:solidFill>
                      <a:schemeClr val="dk1"/>
                    </a:solidFill>
                    <a:latin typeface="Arial"/>
                    <a:ea typeface="Arial"/>
                    <a:cs typeface="Arial"/>
                    <a:sym typeface="Arial"/>
                  </a:endParaRPr>
                </a:p>
              </p:txBody>
            </p:sp>
            <p:sp>
              <p:nvSpPr>
                <p:cNvPr id="304" name="Google Shape;304;p4"/>
                <p:cNvSpPr/>
                <p:nvPr/>
              </p:nvSpPr>
              <p:spPr>
                <a:xfrm>
                  <a:off x="3567" y="2912"/>
                  <a:ext cx="1080" cy="1260"/>
                </a:xfrm>
                <a:custGeom>
                  <a:avLst/>
                  <a:gdLst/>
                  <a:ahLst/>
                  <a:cxnLst/>
                  <a:rect l="l" t="t" r="r" b="b"/>
                  <a:pathLst>
                    <a:path w="1080" h="1260" extrusionOk="0">
                      <a:moveTo>
                        <a:pt x="1080" y="516"/>
                      </a:moveTo>
                      <a:lnTo>
                        <a:pt x="1080" y="516"/>
                      </a:lnTo>
                      <a:lnTo>
                        <a:pt x="1057" y="498"/>
                      </a:lnTo>
                      <a:lnTo>
                        <a:pt x="1032" y="480"/>
                      </a:lnTo>
                      <a:lnTo>
                        <a:pt x="1008" y="460"/>
                      </a:lnTo>
                      <a:lnTo>
                        <a:pt x="987" y="440"/>
                      </a:lnTo>
                      <a:lnTo>
                        <a:pt x="965" y="419"/>
                      </a:lnTo>
                      <a:lnTo>
                        <a:pt x="946" y="396"/>
                      </a:lnTo>
                      <a:lnTo>
                        <a:pt x="926" y="372"/>
                      </a:lnTo>
                      <a:lnTo>
                        <a:pt x="908" y="349"/>
                      </a:lnTo>
                      <a:lnTo>
                        <a:pt x="890" y="324"/>
                      </a:lnTo>
                      <a:lnTo>
                        <a:pt x="876" y="299"/>
                      </a:lnTo>
                      <a:lnTo>
                        <a:pt x="862" y="272"/>
                      </a:lnTo>
                      <a:lnTo>
                        <a:pt x="847" y="245"/>
                      </a:lnTo>
                      <a:lnTo>
                        <a:pt x="835" y="217"/>
                      </a:lnTo>
                      <a:lnTo>
                        <a:pt x="824" y="188"/>
                      </a:lnTo>
                      <a:lnTo>
                        <a:pt x="815" y="160"/>
                      </a:lnTo>
                      <a:lnTo>
                        <a:pt x="806" y="129"/>
                      </a:lnTo>
                      <a:lnTo>
                        <a:pt x="350" y="0"/>
                      </a:lnTo>
                      <a:lnTo>
                        <a:pt x="0" y="312"/>
                      </a:lnTo>
                      <a:lnTo>
                        <a:pt x="0" y="312"/>
                      </a:lnTo>
                      <a:lnTo>
                        <a:pt x="19" y="387"/>
                      </a:lnTo>
                      <a:lnTo>
                        <a:pt x="44" y="460"/>
                      </a:lnTo>
                      <a:lnTo>
                        <a:pt x="71" y="533"/>
                      </a:lnTo>
                      <a:lnTo>
                        <a:pt x="102" y="603"/>
                      </a:lnTo>
                      <a:lnTo>
                        <a:pt x="137" y="671"/>
                      </a:lnTo>
                      <a:lnTo>
                        <a:pt x="175" y="737"/>
                      </a:lnTo>
                      <a:lnTo>
                        <a:pt x="216" y="802"/>
                      </a:lnTo>
                      <a:lnTo>
                        <a:pt x="261" y="864"/>
                      </a:lnTo>
                      <a:lnTo>
                        <a:pt x="307" y="924"/>
                      </a:lnTo>
                      <a:lnTo>
                        <a:pt x="357" y="981"/>
                      </a:lnTo>
                      <a:lnTo>
                        <a:pt x="411" y="1034"/>
                      </a:lnTo>
                      <a:lnTo>
                        <a:pt x="466" y="1085"/>
                      </a:lnTo>
                      <a:lnTo>
                        <a:pt x="525" y="1135"/>
                      </a:lnTo>
                      <a:lnTo>
                        <a:pt x="586" y="1179"/>
                      </a:lnTo>
                      <a:lnTo>
                        <a:pt x="651" y="1221"/>
                      </a:lnTo>
                      <a:lnTo>
                        <a:pt x="715" y="1260"/>
                      </a:lnTo>
                      <a:lnTo>
                        <a:pt x="692" y="796"/>
                      </a:lnTo>
                      <a:lnTo>
                        <a:pt x="1080" y="516"/>
                      </a:lnTo>
                      <a:close/>
                    </a:path>
                  </a:pathLst>
                </a:custGeom>
                <a:solidFill>
                  <a:srgbClr val="A98B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57" b="0" i="0" u="none" strike="noStrike" cap="none" dirty="0">
                    <a:solidFill>
                      <a:schemeClr val="dk1"/>
                    </a:solidFill>
                    <a:latin typeface="Arial"/>
                    <a:ea typeface="Arial"/>
                    <a:cs typeface="Arial"/>
                    <a:sym typeface="Arial"/>
                  </a:endParaRPr>
                </a:p>
              </p:txBody>
            </p:sp>
            <p:sp>
              <p:nvSpPr>
                <p:cNvPr id="305" name="Google Shape;305;p4"/>
                <p:cNvSpPr/>
                <p:nvPr/>
              </p:nvSpPr>
              <p:spPr>
                <a:xfrm>
                  <a:off x="5076" y="1422"/>
                  <a:ext cx="1063" cy="1059"/>
                </a:xfrm>
                <a:custGeom>
                  <a:avLst/>
                  <a:gdLst/>
                  <a:ahLst/>
                  <a:cxnLst/>
                  <a:rect l="l" t="t" r="r" b="b"/>
                  <a:pathLst>
                    <a:path w="1063" h="1059" extrusionOk="0">
                      <a:moveTo>
                        <a:pt x="0" y="830"/>
                      </a:moveTo>
                      <a:lnTo>
                        <a:pt x="0" y="830"/>
                      </a:lnTo>
                      <a:lnTo>
                        <a:pt x="32" y="834"/>
                      </a:lnTo>
                      <a:lnTo>
                        <a:pt x="63" y="841"/>
                      </a:lnTo>
                      <a:lnTo>
                        <a:pt x="93" y="848"/>
                      </a:lnTo>
                      <a:lnTo>
                        <a:pt x="122" y="857"/>
                      </a:lnTo>
                      <a:lnTo>
                        <a:pt x="150" y="866"/>
                      </a:lnTo>
                      <a:lnTo>
                        <a:pt x="179" y="878"/>
                      </a:lnTo>
                      <a:lnTo>
                        <a:pt x="208" y="891"/>
                      </a:lnTo>
                      <a:lnTo>
                        <a:pt x="235" y="905"/>
                      </a:lnTo>
                      <a:lnTo>
                        <a:pt x="260" y="921"/>
                      </a:lnTo>
                      <a:lnTo>
                        <a:pt x="285" y="937"/>
                      </a:lnTo>
                      <a:lnTo>
                        <a:pt x="310" y="955"/>
                      </a:lnTo>
                      <a:lnTo>
                        <a:pt x="333" y="973"/>
                      </a:lnTo>
                      <a:lnTo>
                        <a:pt x="356" y="993"/>
                      </a:lnTo>
                      <a:lnTo>
                        <a:pt x="378" y="1014"/>
                      </a:lnTo>
                      <a:lnTo>
                        <a:pt x="397" y="1036"/>
                      </a:lnTo>
                      <a:lnTo>
                        <a:pt x="417" y="1059"/>
                      </a:lnTo>
                      <a:lnTo>
                        <a:pt x="882" y="977"/>
                      </a:lnTo>
                      <a:lnTo>
                        <a:pt x="1063" y="542"/>
                      </a:lnTo>
                      <a:lnTo>
                        <a:pt x="1063" y="542"/>
                      </a:lnTo>
                      <a:lnTo>
                        <a:pt x="1014" y="485"/>
                      </a:lnTo>
                      <a:lnTo>
                        <a:pt x="963" y="429"/>
                      </a:lnTo>
                      <a:lnTo>
                        <a:pt x="909" y="377"/>
                      </a:lnTo>
                      <a:lnTo>
                        <a:pt x="852" y="329"/>
                      </a:lnTo>
                      <a:lnTo>
                        <a:pt x="793" y="282"/>
                      </a:lnTo>
                      <a:lnTo>
                        <a:pt x="730" y="240"/>
                      </a:lnTo>
                      <a:lnTo>
                        <a:pt x="666" y="200"/>
                      </a:lnTo>
                      <a:lnTo>
                        <a:pt x="599" y="163"/>
                      </a:lnTo>
                      <a:lnTo>
                        <a:pt x="531" y="129"/>
                      </a:lnTo>
                      <a:lnTo>
                        <a:pt x="462" y="100"/>
                      </a:lnTo>
                      <a:lnTo>
                        <a:pt x="388" y="73"/>
                      </a:lnTo>
                      <a:lnTo>
                        <a:pt x="315" y="50"/>
                      </a:lnTo>
                      <a:lnTo>
                        <a:pt x="240" y="32"/>
                      </a:lnTo>
                      <a:lnTo>
                        <a:pt x="163" y="18"/>
                      </a:lnTo>
                      <a:lnTo>
                        <a:pt x="84" y="7"/>
                      </a:lnTo>
                      <a:lnTo>
                        <a:pt x="45" y="2"/>
                      </a:lnTo>
                      <a:lnTo>
                        <a:pt x="6" y="0"/>
                      </a:lnTo>
                      <a:lnTo>
                        <a:pt x="229" y="408"/>
                      </a:lnTo>
                      <a:lnTo>
                        <a:pt x="0" y="830"/>
                      </a:lnTo>
                      <a:close/>
                    </a:path>
                  </a:pathLst>
                </a:custGeom>
                <a:solidFill>
                  <a:srgbClr val="FAAA6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57" b="0" i="0" u="none" strike="noStrike" cap="none" dirty="0">
                    <a:solidFill>
                      <a:schemeClr val="dk1"/>
                    </a:solidFill>
                    <a:latin typeface="Arial"/>
                    <a:ea typeface="Arial"/>
                    <a:cs typeface="Arial"/>
                    <a:sym typeface="Arial"/>
                  </a:endParaRPr>
                </a:p>
              </p:txBody>
            </p:sp>
            <p:sp>
              <p:nvSpPr>
                <p:cNvPr id="306" name="Google Shape;306;p4"/>
                <p:cNvSpPr/>
                <p:nvPr/>
              </p:nvSpPr>
              <p:spPr>
                <a:xfrm>
                  <a:off x="4341" y="3471"/>
                  <a:ext cx="1215" cy="887"/>
                </a:xfrm>
                <a:custGeom>
                  <a:avLst/>
                  <a:gdLst/>
                  <a:ahLst/>
                  <a:cxnLst/>
                  <a:rect l="l" t="t" r="r" b="b"/>
                  <a:pathLst>
                    <a:path w="1215" h="887" extrusionOk="0">
                      <a:moveTo>
                        <a:pt x="859" y="26"/>
                      </a:moveTo>
                      <a:lnTo>
                        <a:pt x="859" y="26"/>
                      </a:lnTo>
                      <a:lnTo>
                        <a:pt x="810" y="41"/>
                      </a:lnTo>
                      <a:lnTo>
                        <a:pt x="760" y="51"/>
                      </a:lnTo>
                      <a:lnTo>
                        <a:pt x="708" y="57"/>
                      </a:lnTo>
                      <a:lnTo>
                        <a:pt x="683" y="59"/>
                      </a:lnTo>
                      <a:lnTo>
                        <a:pt x="657" y="60"/>
                      </a:lnTo>
                      <a:lnTo>
                        <a:pt x="657" y="60"/>
                      </a:lnTo>
                      <a:lnTo>
                        <a:pt x="621" y="59"/>
                      </a:lnTo>
                      <a:lnTo>
                        <a:pt x="585" y="55"/>
                      </a:lnTo>
                      <a:lnTo>
                        <a:pt x="549" y="51"/>
                      </a:lnTo>
                      <a:lnTo>
                        <a:pt x="515" y="44"/>
                      </a:lnTo>
                      <a:lnTo>
                        <a:pt x="481" y="35"/>
                      </a:lnTo>
                      <a:lnTo>
                        <a:pt x="449" y="25"/>
                      </a:lnTo>
                      <a:lnTo>
                        <a:pt x="417" y="14"/>
                      </a:lnTo>
                      <a:lnTo>
                        <a:pt x="386" y="0"/>
                      </a:lnTo>
                      <a:lnTo>
                        <a:pt x="0" y="277"/>
                      </a:lnTo>
                      <a:lnTo>
                        <a:pt x="25" y="746"/>
                      </a:lnTo>
                      <a:lnTo>
                        <a:pt x="25" y="746"/>
                      </a:lnTo>
                      <a:lnTo>
                        <a:pt x="63" y="762"/>
                      </a:lnTo>
                      <a:lnTo>
                        <a:pt x="98" y="778"/>
                      </a:lnTo>
                      <a:lnTo>
                        <a:pt x="136" y="792"/>
                      </a:lnTo>
                      <a:lnTo>
                        <a:pt x="174" y="805"/>
                      </a:lnTo>
                      <a:lnTo>
                        <a:pt x="211" y="819"/>
                      </a:lnTo>
                      <a:lnTo>
                        <a:pt x="250" y="830"/>
                      </a:lnTo>
                      <a:lnTo>
                        <a:pt x="288" y="840"/>
                      </a:lnTo>
                      <a:lnTo>
                        <a:pt x="327" y="849"/>
                      </a:lnTo>
                      <a:lnTo>
                        <a:pt x="369" y="858"/>
                      </a:lnTo>
                      <a:lnTo>
                        <a:pt x="408" y="866"/>
                      </a:lnTo>
                      <a:lnTo>
                        <a:pt x="449" y="873"/>
                      </a:lnTo>
                      <a:lnTo>
                        <a:pt x="490" y="878"/>
                      </a:lnTo>
                      <a:lnTo>
                        <a:pt x="531" y="882"/>
                      </a:lnTo>
                      <a:lnTo>
                        <a:pt x="572" y="885"/>
                      </a:lnTo>
                      <a:lnTo>
                        <a:pt x="615" y="887"/>
                      </a:lnTo>
                      <a:lnTo>
                        <a:pt x="657" y="887"/>
                      </a:lnTo>
                      <a:lnTo>
                        <a:pt x="657" y="887"/>
                      </a:lnTo>
                      <a:lnTo>
                        <a:pt x="730" y="885"/>
                      </a:lnTo>
                      <a:lnTo>
                        <a:pt x="803" y="880"/>
                      </a:lnTo>
                      <a:lnTo>
                        <a:pt x="875" y="871"/>
                      </a:lnTo>
                      <a:lnTo>
                        <a:pt x="946" y="858"/>
                      </a:lnTo>
                      <a:lnTo>
                        <a:pt x="1014" y="842"/>
                      </a:lnTo>
                      <a:lnTo>
                        <a:pt x="1082" y="824"/>
                      </a:lnTo>
                      <a:lnTo>
                        <a:pt x="1150" y="803"/>
                      </a:lnTo>
                      <a:lnTo>
                        <a:pt x="1215" y="778"/>
                      </a:lnTo>
                      <a:lnTo>
                        <a:pt x="835" y="506"/>
                      </a:lnTo>
                      <a:lnTo>
                        <a:pt x="859" y="26"/>
                      </a:lnTo>
                      <a:close/>
                    </a:path>
                  </a:pathLst>
                </a:custGeom>
                <a:solidFill>
                  <a:srgbClr val="86D4D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57" b="0" i="0" u="none" strike="noStrike" cap="none" dirty="0">
                    <a:solidFill>
                      <a:schemeClr val="dk1"/>
                    </a:solidFill>
                    <a:latin typeface="Arial"/>
                    <a:ea typeface="Arial"/>
                    <a:cs typeface="Arial"/>
                    <a:sym typeface="Arial"/>
                  </a:endParaRPr>
                </a:p>
              </p:txBody>
            </p:sp>
            <p:sp>
              <p:nvSpPr>
                <p:cNvPr id="307" name="Google Shape;307;p4"/>
                <p:cNvSpPr/>
                <p:nvPr/>
              </p:nvSpPr>
              <p:spPr>
                <a:xfrm>
                  <a:off x="5260" y="3111"/>
                  <a:ext cx="1149" cy="1098"/>
                </a:xfrm>
                <a:custGeom>
                  <a:avLst/>
                  <a:gdLst/>
                  <a:ahLst/>
                  <a:cxnLst/>
                  <a:rect l="l" t="t" r="r" b="b"/>
                  <a:pathLst>
                    <a:path w="1149" h="1098" extrusionOk="0">
                      <a:moveTo>
                        <a:pt x="1149" y="186"/>
                      </a:moveTo>
                      <a:lnTo>
                        <a:pt x="700" y="315"/>
                      </a:lnTo>
                      <a:lnTo>
                        <a:pt x="340" y="0"/>
                      </a:lnTo>
                      <a:lnTo>
                        <a:pt x="340" y="0"/>
                      </a:lnTo>
                      <a:lnTo>
                        <a:pt x="330" y="28"/>
                      </a:lnTo>
                      <a:lnTo>
                        <a:pt x="317" y="55"/>
                      </a:lnTo>
                      <a:lnTo>
                        <a:pt x="303" y="84"/>
                      </a:lnTo>
                      <a:lnTo>
                        <a:pt x="287" y="109"/>
                      </a:lnTo>
                      <a:lnTo>
                        <a:pt x="271" y="136"/>
                      </a:lnTo>
                      <a:lnTo>
                        <a:pt x="253" y="161"/>
                      </a:lnTo>
                      <a:lnTo>
                        <a:pt x="235" y="184"/>
                      </a:lnTo>
                      <a:lnTo>
                        <a:pt x="215" y="207"/>
                      </a:lnTo>
                      <a:lnTo>
                        <a:pt x="194" y="229"/>
                      </a:lnTo>
                      <a:lnTo>
                        <a:pt x="172" y="250"/>
                      </a:lnTo>
                      <a:lnTo>
                        <a:pt x="149" y="270"/>
                      </a:lnTo>
                      <a:lnTo>
                        <a:pt x="126" y="288"/>
                      </a:lnTo>
                      <a:lnTo>
                        <a:pt x="102" y="306"/>
                      </a:lnTo>
                      <a:lnTo>
                        <a:pt x="76" y="324"/>
                      </a:lnTo>
                      <a:lnTo>
                        <a:pt x="51" y="338"/>
                      </a:lnTo>
                      <a:lnTo>
                        <a:pt x="24" y="352"/>
                      </a:lnTo>
                      <a:lnTo>
                        <a:pt x="0" y="825"/>
                      </a:lnTo>
                      <a:lnTo>
                        <a:pt x="383" y="1098"/>
                      </a:lnTo>
                      <a:lnTo>
                        <a:pt x="383" y="1098"/>
                      </a:lnTo>
                      <a:lnTo>
                        <a:pt x="451" y="1063"/>
                      </a:lnTo>
                      <a:lnTo>
                        <a:pt x="516" y="1023"/>
                      </a:lnTo>
                      <a:lnTo>
                        <a:pt x="580" y="982"/>
                      </a:lnTo>
                      <a:lnTo>
                        <a:pt x="641" y="936"/>
                      </a:lnTo>
                      <a:lnTo>
                        <a:pt x="700" y="887"/>
                      </a:lnTo>
                      <a:lnTo>
                        <a:pt x="757" y="835"/>
                      </a:lnTo>
                      <a:lnTo>
                        <a:pt x="811" y="782"/>
                      </a:lnTo>
                      <a:lnTo>
                        <a:pt x="861" y="725"/>
                      </a:lnTo>
                      <a:lnTo>
                        <a:pt x="907" y="665"/>
                      </a:lnTo>
                      <a:lnTo>
                        <a:pt x="952" y="603"/>
                      </a:lnTo>
                      <a:lnTo>
                        <a:pt x="993" y="540"/>
                      </a:lnTo>
                      <a:lnTo>
                        <a:pt x="1032" y="472"/>
                      </a:lnTo>
                      <a:lnTo>
                        <a:pt x="1066" y="404"/>
                      </a:lnTo>
                      <a:lnTo>
                        <a:pt x="1099" y="333"/>
                      </a:lnTo>
                      <a:lnTo>
                        <a:pt x="1126" y="261"/>
                      </a:lnTo>
                      <a:lnTo>
                        <a:pt x="1149" y="186"/>
                      </a:lnTo>
                      <a:lnTo>
                        <a:pt x="1149" y="186"/>
                      </a:lnTo>
                      <a:close/>
                    </a:path>
                  </a:pathLst>
                </a:custGeom>
                <a:solidFill>
                  <a:srgbClr val="7794A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57" b="0" i="0" u="none" strike="noStrike" cap="none" dirty="0">
                    <a:solidFill>
                      <a:schemeClr val="dk1"/>
                    </a:solidFill>
                    <a:latin typeface="Arial"/>
                    <a:ea typeface="Arial"/>
                    <a:cs typeface="Arial"/>
                    <a:sym typeface="Arial"/>
                  </a:endParaRPr>
                </a:p>
              </p:txBody>
            </p:sp>
            <p:sp>
              <p:nvSpPr>
                <p:cNvPr id="308" name="Google Shape;308;p4"/>
                <p:cNvSpPr/>
                <p:nvPr/>
              </p:nvSpPr>
              <p:spPr>
                <a:xfrm>
                  <a:off x="3529" y="1980"/>
                  <a:ext cx="961" cy="1151"/>
                </a:xfrm>
                <a:custGeom>
                  <a:avLst/>
                  <a:gdLst/>
                  <a:ahLst/>
                  <a:cxnLst/>
                  <a:rect l="l" t="t" r="r" b="b"/>
                  <a:pathLst>
                    <a:path w="961" h="1151" extrusionOk="0">
                      <a:moveTo>
                        <a:pt x="830" y="972"/>
                      </a:moveTo>
                      <a:lnTo>
                        <a:pt x="830" y="972"/>
                      </a:lnTo>
                      <a:lnTo>
                        <a:pt x="828" y="941"/>
                      </a:lnTo>
                      <a:lnTo>
                        <a:pt x="826" y="909"/>
                      </a:lnTo>
                      <a:lnTo>
                        <a:pt x="826" y="909"/>
                      </a:lnTo>
                      <a:lnTo>
                        <a:pt x="828" y="880"/>
                      </a:lnTo>
                      <a:lnTo>
                        <a:pt x="830" y="854"/>
                      </a:lnTo>
                      <a:lnTo>
                        <a:pt x="832" y="827"/>
                      </a:lnTo>
                      <a:lnTo>
                        <a:pt x="835" y="800"/>
                      </a:lnTo>
                      <a:lnTo>
                        <a:pt x="841" y="775"/>
                      </a:lnTo>
                      <a:lnTo>
                        <a:pt x="846" y="748"/>
                      </a:lnTo>
                      <a:lnTo>
                        <a:pt x="853" y="723"/>
                      </a:lnTo>
                      <a:lnTo>
                        <a:pt x="862" y="698"/>
                      </a:lnTo>
                      <a:lnTo>
                        <a:pt x="882" y="650"/>
                      </a:lnTo>
                      <a:lnTo>
                        <a:pt x="903" y="603"/>
                      </a:lnTo>
                      <a:lnTo>
                        <a:pt x="930" y="558"/>
                      </a:lnTo>
                      <a:lnTo>
                        <a:pt x="961" y="517"/>
                      </a:lnTo>
                      <a:lnTo>
                        <a:pt x="774" y="79"/>
                      </a:lnTo>
                      <a:lnTo>
                        <a:pt x="315" y="0"/>
                      </a:lnTo>
                      <a:lnTo>
                        <a:pt x="315" y="0"/>
                      </a:lnTo>
                      <a:lnTo>
                        <a:pt x="279" y="47"/>
                      </a:lnTo>
                      <a:lnTo>
                        <a:pt x="245" y="97"/>
                      </a:lnTo>
                      <a:lnTo>
                        <a:pt x="213" y="147"/>
                      </a:lnTo>
                      <a:lnTo>
                        <a:pt x="182" y="199"/>
                      </a:lnTo>
                      <a:lnTo>
                        <a:pt x="154" y="252"/>
                      </a:lnTo>
                      <a:lnTo>
                        <a:pt x="129" y="306"/>
                      </a:lnTo>
                      <a:lnTo>
                        <a:pt x="106" y="361"/>
                      </a:lnTo>
                      <a:lnTo>
                        <a:pt x="84" y="419"/>
                      </a:lnTo>
                      <a:lnTo>
                        <a:pt x="64" y="478"/>
                      </a:lnTo>
                      <a:lnTo>
                        <a:pt x="48" y="537"/>
                      </a:lnTo>
                      <a:lnTo>
                        <a:pt x="34" y="596"/>
                      </a:lnTo>
                      <a:lnTo>
                        <a:pt x="21" y="657"/>
                      </a:lnTo>
                      <a:lnTo>
                        <a:pt x="13" y="719"/>
                      </a:lnTo>
                      <a:lnTo>
                        <a:pt x="5" y="782"/>
                      </a:lnTo>
                      <a:lnTo>
                        <a:pt x="2" y="845"/>
                      </a:lnTo>
                      <a:lnTo>
                        <a:pt x="0" y="909"/>
                      </a:lnTo>
                      <a:lnTo>
                        <a:pt x="0" y="909"/>
                      </a:lnTo>
                      <a:lnTo>
                        <a:pt x="2" y="970"/>
                      </a:lnTo>
                      <a:lnTo>
                        <a:pt x="5" y="1031"/>
                      </a:lnTo>
                      <a:lnTo>
                        <a:pt x="11" y="1092"/>
                      </a:lnTo>
                      <a:lnTo>
                        <a:pt x="20" y="1151"/>
                      </a:lnTo>
                      <a:lnTo>
                        <a:pt x="367" y="843"/>
                      </a:lnTo>
                      <a:lnTo>
                        <a:pt x="830" y="972"/>
                      </a:lnTo>
                      <a:close/>
                    </a:path>
                  </a:pathLst>
                </a:custGeom>
                <a:solidFill>
                  <a:srgbClr val="C4E0B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57" b="0" i="0" u="none" strike="noStrike" cap="none" dirty="0">
                    <a:solidFill>
                      <a:schemeClr val="dk1"/>
                    </a:solidFill>
                    <a:latin typeface="Arial"/>
                    <a:ea typeface="Arial"/>
                    <a:cs typeface="Arial"/>
                    <a:sym typeface="Arial"/>
                  </a:endParaRPr>
                </a:p>
              </p:txBody>
            </p:sp>
            <p:sp>
              <p:nvSpPr>
                <p:cNvPr id="309" name="Google Shape;309;p4"/>
                <p:cNvSpPr/>
                <p:nvPr/>
              </p:nvSpPr>
              <p:spPr>
                <a:xfrm>
                  <a:off x="3905" y="1420"/>
                  <a:ext cx="1307" cy="1009"/>
                </a:xfrm>
                <a:custGeom>
                  <a:avLst/>
                  <a:gdLst/>
                  <a:ahLst/>
                  <a:cxnLst/>
                  <a:rect l="l" t="t" r="r" b="b"/>
                  <a:pathLst>
                    <a:path w="1307" h="1009" extrusionOk="0">
                      <a:moveTo>
                        <a:pt x="644" y="1009"/>
                      </a:moveTo>
                      <a:lnTo>
                        <a:pt x="644" y="1009"/>
                      </a:lnTo>
                      <a:lnTo>
                        <a:pt x="665" y="989"/>
                      </a:lnTo>
                      <a:lnTo>
                        <a:pt x="688" y="970"/>
                      </a:lnTo>
                      <a:lnTo>
                        <a:pt x="712" y="952"/>
                      </a:lnTo>
                      <a:lnTo>
                        <a:pt x="737" y="934"/>
                      </a:lnTo>
                      <a:lnTo>
                        <a:pt x="762" y="918"/>
                      </a:lnTo>
                      <a:lnTo>
                        <a:pt x="787" y="904"/>
                      </a:lnTo>
                      <a:lnTo>
                        <a:pt x="813" y="889"/>
                      </a:lnTo>
                      <a:lnTo>
                        <a:pt x="842" y="877"/>
                      </a:lnTo>
                      <a:lnTo>
                        <a:pt x="869" y="866"/>
                      </a:lnTo>
                      <a:lnTo>
                        <a:pt x="898" y="857"/>
                      </a:lnTo>
                      <a:lnTo>
                        <a:pt x="928" y="848"/>
                      </a:lnTo>
                      <a:lnTo>
                        <a:pt x="957" y="841"/>
                      </a:lnTo>
                      <a:lnTo>
                        <a:pt x="987" y="836"/>
                      </a:lnTo>
                      <a:lnTo>
                        <a:pt x="1019" y="830"/>
                      </a:lnTo>
                      <a:lnTo>
                        <a:pt x="1050" y="828"/>
                      </a:lnTo>
                      <a:lnTo>
                        <a:pt x="1082" y="827"/>
                      </a:lnTo>
                      <a:lnTo>
                        <a:pt x="1307" y="410"/>
                      </a:lnTo>
                      <a:lnTo>
                        <a:pt x="1082" y="0"/>
                      </a:lnTo>
                      <a:lnTo>
                        <a:pt x="1082" y="0"/>
                      </a:lnTo>
                      <a:lnTo>
                        <a:pt x="1042" y="0"/>
                      </a:lnTo>
                      <a:lnTo>
                        <a:pt x="1001" y="2"/>
                      </a:lnTo>
                      <a:lnTo>
                        <a:pt x="923" y="9"/>
                      </a:lnTo>
                      <a:lnTo>
                        <a:pt x="846" y="20"/>
                      </a:lnTo>
                      <a:lnTo>
                        <a:pt x="769" y="36"/>
                      </a:lnTo>
                      <a:lnTo>
                        <a:pt x="694" y="54"/>
                      </a:lnTo>
                      <a:lnTo>
                        <a:pt x="620" y="77"/>
                      </a:lnTo>
                      <a:lnTo>
                        <a:pt x="549" y="104"/>
                      </a:lnTo>
                      <a:lnTo>
                        <a:pt x="479" y="132"/>
                      </a:lnTo>
                      <a:lnTo>
                        <a:pt x="411" y="166"/>
                      </a:lnTo>
                      <a:lnTo>
                        <a:pt x="347" y="202"/>
                      </a:lnTo>
                      <a:lnTo>
                        <a:pt x="282" y="243"/>
                      </a:lnTo>
                      <a:lnTo>
                        <a:pt x="221" y="286"/>
                      </a:lnTo>
                      <a:lnTo>
                        <a:pt x="161" y="333"/>
                      </a:lnTo>
                      <a:lnTo>
                        <a:pt x="105" y="381"/>
                      </a:lnTo>
                      <a:lnTo>
                        <a:pt x="51" y="433"/>
                      </a:lnTo>
                      <a:lnTo>
                        <a:pt x="0" y="487"/>
                      </a:lnTo>
                      <a:lnTo>
                        <a:pt x="456" y="567"/>
                      </a:lnTo>
                      <a:lnTo>
                        <a:pt x="644" y="1009"/>
                      </a:lnTo>
                      <a:close/>
                    </a:path>
                  </a:pathLst>
                </a:custGeom>
                <a:solidFill>
                  <a:srgbClr val="F7CAA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57" b="0" i="0" u="none" strike="noStrike" cap="none" dirty="0">
                    <a:solidFill>
                      <a:schemeClr val="dk1"/>
                    </a:solidFill>
                    <a:latin typeface="Arial"/>
                    <a:ea typeface="Arial"/>
                    <a:cs typeface="Arial"/>
                    <a:sym typeface="Arial"/>
                  </a:endParaRPr>
                </a:p>
              </p:txBody>
            </p:sp>
          </p:grpSp>
          <p:sp>
            <p:nvSpPr>
              <p:cNvPr id="310" name="Google Shape;310;p4"/>
              <p:cNvSpPr/>
              <p:nvPr/>
            </p:nvSpPr>
            <p:spPr>
              <a:xfrm>
                <a:off x="7063893" y="3728308"/>
                <a:ext cx="1721119" cy="1721119"/>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57" b="0" i="0" u="none" strike="noStrike" cap="none" dirty="0">
                  <a:solidFill>
                    <a:schemeClr val="lt1"/>
                  </a:solidFill>
                  <a:latin typeface="Arial"/>
                  <a:ea typeface="Arial"/>
                  <a:cs typeface="Arial"/>
                  <a:sym typeface="Arial"/>
                </a:endParaRPr>
              </a:p>
            </p:txBody>
          </p:sp>
        </p:grpSp>
        <p:sp>
          <p:nvSpPr>
            <p:cNvPr id="311" name="Google Shape;311;p4"/>
            <p:cNvSpPr/>
            <p:nvPr/>
          </p:nvSpPr>
          <p:spPr>
            <a:xfrm>
              <a:off x="2000410" y="4370223"/>
              <a:ext cx="3613920" cy="529448"/>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2200" b="0" i="0" u="none" strike="noStrike" cap="none" dirty="0">
                  <a:solidFill>
                    <a:srgbClr val="404040"/>
                  </a:solidFill>
                  <a:latin typeface="Open Sans"/>
                  <a:ea typeface="Open Sans"/>
                  <a:cs typeface="Open Sans"/>
                  <a:sym typeface="Open Sans"/>
                </a:rPr>
                <a:t>Application development</a:t>
              </a:r>
              <a:endParaRPr dirty="0"/>
            </a:p>
          </p:txBody>
        </p:sp>
        <p:sp>
          <p:nvSpPr>
            <p:cNvPr id="312" name="Google Shape;312;p4"/>
            <p:cNvSpPr/>
            <p:nvPr/>
          </p:nvSpPr>
          <p:spPr>
            <a:xfrm>
              <a:off x="2981715" y="2446339"/>
              <a:ext cx="3884325" cy="529448"/>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Data science and statistics</a:t>
              </a:r>
              <a:endParaRPr dirty="0"/>
            </a:p>
          </p:txBody>
        </p:sp>
        <p:sp>
          <p:nvSpPr>
            <p:cNvPr id="313" name="Google Shape;313;p4"/>
            <p:cNvSpPr/>
            <p:nvPr/>
          </p:nvSpPr>
          <p:spPr>
            <a:xfrm>
              <a:off x="6953560" y="8033119"/>
              <a:ext cx="3131997" cy="529448"/>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2200" b="0" i="0" u="none" strike="noStrike" cap="none" dirty="0">
                  <a:solidFill>
                    <a:srgbClr val="404040"/>
                  </a:solidFill>
                  <a:latin typeface="Open Sans"/>
                  <a:ea typeface="Open Sans"/>
                  <a:cs typeface="Open Sans"/>
                  <a:sym typeface="Open Sans"/>
                </a:rPr>
                <a:t>Business applications</a:t>
              </a:r>
              <a:endParaRPr dirty="0"/>
            </a:p>
          </p:txBody>
        </p:sp>
        <p:sp>
          <p:nvSpPr>
            <p:cNvPr id="314" name="Google Shape;314;p4"/>
            <p:cNvSpPr/>
            <p:nvPr/>
          </p:nvSpPr>
          <p:spPr>
            <a:xfrm>
              <a:off x="10125728" y="2446339"/>
              <a:ext cx="4713633" cy="1008652"/>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2200" b="0" i="0" u="none" strike="noStrike" cap="none" dirty="0">
                  <a:solidFill>
                    <a:srgbClr val="404040"/>
                  </a:solidFill>
                  <a:latin typeface="Open Sans"/>
                  <a:ea typeface="Open Sans"/>
                  <a:cs typeface="Open Sans"/>
                  <a:sym typeface="Open Sans"/>
                </a:rPr>
                <a:t>Machine learning, deep learning and artificial intelligence</a:t>
              </a:r>
              <a:endParaRPr dirty="0"/>
            </a:p>
          </p:txBody>
        </p:sp>
        <p:sp>
          <p:nvSpPr>
            <p:cNvPr id="315" name="Google Shape;315;p4"/>
            <p:cNvSpPr/>
            <p:nvPr/>
          </p:nvSpPr>
          <p:spPr>
            <a:xfrm>
              <a:off x="10852562" y="6605838"/>
              <a:ext cx="4097509" cy="529448"/>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2200" b="0" i="0" u="none" strike="noStrike" cap="none" dirty="0">
                  <a:solidFill>
                    <a:srgbClr val="404040"/>
                  </a:solidFill>
                  <a:latin typeface="Open Sans"/>
                  <a:ea typeface="Open Sans"/>
                  <a:cs typeface="Open Sans"/>
                  <a:sym typeface="Open Sans"/>
                </a:rPr>
                <a:t>Natural language processing</a:t>
              </a:r>
              <a:endParaRPr dirty="0"/>
            </a:p>
          </p:txBody>
        </p:sp>
        <p:sp>
          <p:nvSpPr>
            <p:cNvPr id="316" name="Google Shape;316;p4"/>
            <p:cNvSpPr txBox="1"/>
            <p:nvPr/>
          </p:nvSpPr>
          <p:spPr>
            <a:xfrm>
              <a:off x="3253577" y="6484387"/>
              <a:ext cx="2775499" cy="529448"/>
            </a:xfrm>
            <a:prstGeom prst="rect">
              <a:avLst/>
            </a:prstGeom>
            <a:noFill/>
            <a:ln>
              <a:noFill/>
            </a:ln>
          </p:spPr>
          <p:txBody>
            <a:bodyPr spcFirstLastPara="1" wrap="square" lIns="91425" tIns="45700" rIns="91425" bIns="45700" anchor="t" anchorCtr="0">
              <a:spAutoFit/>
            </a:bodyPr>
            <a:lstStyle/>
            <a:p>
              <a:pPr marL="0" marR="0" lvl="0" indent="0" algn="r" rtl="0">
                <a:lnSpc>
                  <a:spcPct val="115000"/>
                </a:lnSpc>
                <a:spcBef>
                  <a:spcPts val="0"/>
                </a:spcBef>
                <a:spcAft>
                  <a:spcPts val="0"/>
                </a:spcAft>
                <a:buNone/>
              </a:pPr>
              <a:r>
                <a:rPr lang="en-US" sz="2200" b="0" i="0" u="none" strike="noStrike" cap="none" dirty="0">
                  <a:solidFill>
                    <a:srgbClr val="404040"/>
                  </a:solidFill>
                  <a:latin typeface="Open Sans"/>
                  <a:ea typeface="Open Sans"/>
                  <a:cs typeface="Open Sans"/>
                  <a:sym typeface="Open Sans"/>
                </a:rPr>
                <a:t>Web scraping</a:t>
              </a:r>
              <a:endParaRPr dirty="0"/>
            </a:p>
          </p:txBody>
        </p:sp>
        <p:grpSp>
          <p:nvGrpSpPr>
            <p:cNvPr id="317" name="Google Shape;317;p4"/>
            <p:cNvGrpSpPr/>
            <p:nvPr/>
          </p:nvGrpSpPr>
          <p:grpSpPr>
            <a:xfrm>
              <a:off x="5626644" y="4205981"/>
              <a:ext cx="776335" cy="776335"/>
              <a:chOff x="5164867" y="3651751"/>
              <a:chExt cx="776335" cy="776335"/>
            </a:xfrm>
          </p:grpSpPr>
          <p:sp>
            <p:nvSpPr>
              <p:cNvPr id="318" name="Google Shape;318;p4"/>
              <p:cNvSpPr/>
              <p:nvPr/>
            </p:nvSpPr>
            <p:spPr>
              <a:xfrm rot="-266721">
                <a:off x="5191780" y="3678664"/>
                <a:ext cx="722508" cy="722508"/>
              </a:xfrm>
              <a:prstGeom prst="ellipse">
                <a:avLst/>
              </a:prstGeom>
              <a:solidFill>
                <a:schemeClr val="lt1"/>
              </a:solidFill>
              <a:ln w="38100" cap="flat" cmpd="sng">
                <a:solidFill>
                  <a:srgbClr val="C5E0B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57" b="0" i="0" u="none" strike="noStrike" cap="none" dirty="0">
                  <a:solidFill>
                    <a:schemeClr val="lt1"/>
                  </a:solidFill>
                  <a:latin typeface="Arial"/>
                  <a:ea typeface="Arial"/>
                  <a:cs typeface="Arial"/>
                  <a:sym typeface="Arial"/>
                </a:endParaRPr>
              </a:p>
            </p:txBody>
          </p:sp>
          <p:sp>
            <p:nvSpPr>
              <p:cNvPr id="319" name="Google Shape;319;p4"/>
              <p:cNvSpPr/>
              <p:nvPr/>
            </p:nvSpPr>
            <p:spPr>
              <a:xfrm>
                <a:off x="5373696" y="3840925"/>
                <a:ext cx="33054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dirty="0">
                    <a:solidFill>
                      <a:schemeClr val="dk1"/>
                    </a:solidFill>
                    <a:latin typeface="Open Sans"/>
                    <a:ea typeface="Open Sans"/>
                    <a:cs typeface="Open Sans"/>
                    <a:sym typeface="Open Sans"/>
                  </a:rPr>
                  <a:t>1</a:t>
                </a:r>
                <a:endParaRPr dirty="0"/>
              </a:p>
            </p:txBody>
          </p:sp>
        </p:grpSp>
        <p:grpSp>
          <p:nvGrpSpPr>
            <p:cNvPr id="320" name="Google Shape;320;p4"/>
            <p:cNvGrpSpPr/>
            <p:nvPr/>
          </p:nvGrpSpPr>
          <p:grpSpPr>
            <a:xfrm>
              <a:off x="6886983" y="2523184"/>
              <a:ext cx="776335" cy="776335"/>
              <a:chOff x="6425206" y="1968954"/>
              <a:chExt cx="776335" cy="776335"/>
            </a:xfrm>
          </p:grpSpPr>
          <p:sp>
            <p:nvSpPr>
              <p:cNvPr id="321" name="Google Shape;321;p4"/>
              <p:cNvSpPr/>
              <p:nvPr/>
            </p:nvSpPr>
            <p:spPr>
              <a:xfrm rot="-266721">
                <a:off x="6452119" y="1995867"/>
                <a:ext cx="722508" cy="722508"/>
              </a:xfrm>
              <a:prstGeom prst="ellipse">
                <a:avLst/>
              </a:prstGeom>
              <a:solidFill>
                <a:schemeClr val="lt1"/>
              </a:solidFill>
              <a:ln w="38100" cap="flat" cmpd="sng">
                <a:solidFill>
                  <a:srgbClr val="F8CBA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57" b="0" i="0" u="none" strike="noStrike" cap="none" dirty="0">
                  <a:solidFill>
                    <a:schemeClr val="lt1"/>
                  </a:solidFill>
                  <a:latin typeface="Arial"/>
                  <a:ea typeface="Arial"/>
                  <a:cs typeface="Arial"/>
                  <a:sym typeface="Arial"/>
                </a:endParaRPr>
              </a:p>
            </p:txBody>
          </p:sp>
          <p:sp>
            <p:nvSpPr>
              <p:cNvPr id="322" name="Google Shape;322;p4"/>
              <p:cNvSpPr/>
              <p:nvPr/>
            </p:nvSpPr>
            <p:spPr>
              <a:xfrm>
                <a:off x="6662171" y="2149350"/>
                <a:ext cx="33054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dirty="0">
                    <a:solidFill>
                      <a:schemeClr val="dk1"/>
                    </a:solidFill>
                    <a:latin typeface="Open Sans"/>
                    <a:ea typeface="Open Sans"/>
                    <a:cs typeface="Open Sans"/>
                    <a:sym typeface="Open Sans"/>
                  </a:rPr>
                  <a:t>2</a:t>
                </a:r>
                <a:endParaRPr dirty="0"/>
              </a:p>
            </p:txBody>
          </p:sp>
        </p:grpSp>
        <p:grpSp>
          <p:nvGrpSpPr>
            <p:cNvPr id="323" name="Google Shape;323;p4"/>
            <p:cNvGrpSpPr/>
            <p:nvPr/>
          </p:nvGrpSpPr>
          <p:grpSpPr>
            <a:xfrm>
              <a:off x="9097075" y="2523787"/>
              <a:ext cx="776335" cy="776335"/>
              <a:chOff x="8635298" y="1969557"/>
              <a:chExt cx="776335" cy="776335"/>
            </a:xfrm>
          </p:grpSpPr>
          <p:sp>
            <p:nvSpPr>
              <p:cNvPr id="324" name="Google Shape;324;p4"/>
              <p:cNvSpPr/>
              <p:nvPr/>
            </p:nvSpPr>
            <p:spPr>
              <a:xfrm rot="-266721">
                <a:off x="8662211" y="1996470"/>
                <a:ext cx="722508" cy="722508"/>
              </a:xfrm>
              <a:prstGeom prst="ellipse">
                <a:avLst/>
              </a:prstGeom>
              <a:solidFill>
                <a:schemeClr val="lt1"/>
              </a:solidFill>
              <a:ln w="38100" cap="flat" cmpd="sng">
                <a:solidFill>
                  <a:srgbClr val="FAAA6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57" b="0" i="0" u="none" strike="noStrike" cap="none" dirty="0">
                  <a:solidFill>
                    <a:schemeClr val="lt1"/>
                  </a:solidFill>
                  <a:latin typeface="Arial"/>
                  <a:ea typeface="Arial"/>
                  <a:cs typeface="Arial"/>
                  <a:sym typeface="Arial"/>
                </a:endParaRPr>
              </a:p>
            </p:txBody>
          </p:sp>
          <p:sp>
            <p:nvSpPr>
              <p:cNvPr id="325" name="Google Shape;325;p4"/>
              <p:cNvSpPr/>
              <p:nvPr/>
            </p:nvSpPr>
            <p:spPr>
              <a:xfrm>
                <a:off x="8868755" y="2157066"/>
                <a:ext cx="33054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dirty="0">
                    <a:solidFill>
                      <a:schemeClr val="dk1"/>
                    </a:solidFill>
                    <a:latin typeface="Open Sans"/>
                    <a:ea typeface="Open Sans"/>
                    <a:cs typeface="Open Sans"/>
                    <a:sym typeface="Open Sans"/>
                  </a:rPr>
                  <a:t>3</a:t>
                </a:r>
                <a:endParaRPr dirty="0"/>
              </a:p>
            </p:txBody>
          </p:sp>
        </p:grpSp>
        <p:grpSp>
          <p:nvGrpSpPr>
            <p:cNvPr id="326" name="Google Shape;326;p4"/>
            <p:cNvGrpSpPr/>
            <p:nvPr/>
          </p:nvGrpSpPr>
          <p:grpSpPr>
            <a:xfrm>
              <a:off x="10378760" y="4154517"/>
              <a:ext cx="776335" cy="776335"/>
              <a:chOff x="9916983" y="3600287"/>
              <a:chExt cx="776335" cy="776335"/>
            </a:xfrm>
          </p:grpSpPr>
          <p:sp>
            <p:nvSpPr>
              <p:cNvPr id="327" name="Google Shape;327;p4"/>
              <p:cNvSpPr/>
              <p:nvPr/>
            </p:nvSpPr>
            <p:spPr>
              <a:xfrm rot="-266721">
                <a:off x="9943896" y="3627200"/>
                <a:ext cx="722508" cy="722508"/>
              </a:xfrm>
              <a:prstGeom prst="ellipse">
                <a:avLst/>
              </a:prstGeom>
              <a:solidFill>
                <a:schemeClr val="lt1"/>
              </a:solidFill>
              <a:ln w="38100" cap="flat" cmpd="sng">
                <a:solidFill>
                  <a:srgbClr val="F6958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57" b="0" i="0" u="none" strike="noStrike" cap="none" dirty="0">
                  <a:solidFill>
                    <a:schemeClr val="lt1"/>
                  </a:solidFill>
                  <a:latin typeface="Arial"/>
                  <a:ea typeface="Arial"/>
                  <a:cs typeface="Arial"/>
                  <a:sym typeface="Arial"/>
                </a:endParaRPr>
              </a:p>
            </p:txBody>
          </p:sp>
          <p:sp>
            <p:nvSpPr>
              <p:cNvPr id="328" name="Google Shape;328;p4"/>
              <p:cNvSpPr/>
              <p:nvPr/>
            </p:nvSpPr>
            <p:spPr>
              <a:xfrm>
                <a:off x="10138871" y="3773789"/>
                <a:ext cx="33054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dirty="0">
                    <a:solidFill>
                      <a:schemeClr val="dk1"/>
                    </a:solidFill>
                    <a:latin typeface="Open Sans"/>
                    <a:ea typeface="Open Sans"/>
                    <a:cs typeface="Open Sans"/>
                    <a:sym typeface="Open Sans"/>
                  </a:rPr>
                  <a:t>4</a:t>
                </a:r>
                <a:endParaRPr dirty="0"/>
              </a:p>
            </p:txBody>
          </p:sp>
        </p:grpSp>
        <p:grpSp>
          <p:nvGrpSpPr>
            <p:cNvPr id="329" name="Google Shape;329;p4"/>
            <p:cNvGrpSpPr/>
            <p:nvPr/>
          </p:nvGrpSpPr>
          <p:grpSpPr>
            <a:xfrm>
              <a:off x="9897363" y="6294107"/>
              <a:ext cx="776335" cy="776335"/>
              <a:chOff x="9435586" y="5739877"/>
              <a:chExt cx="776335" cy="776335"/>
            </a:xfrm>
          </p:grpSpPr>
          <p:sp>
            <p:nvSpPr>
              <p:cNvPr id="330" name="Google Shape;330;p4"/>
              <p:cNvSpPr/>
              <p:nvPr/>
            </p:nvSpPr>
            <p:spPr>
              <a:xfrm rot="-266721">
                <a:off x="9462499" y="5766790"/>
                <a:ext cx="722508" cy="722508"/>
              </a:xfrm>
              <a:prstGeom prst="ellipse">
                <a:avLst/>
              </a:prstGeom>
              <a:solidFill>
                <a:schemeClr val="lt1"/>
              </a:solidFill>
              <a:ln w="38100" cap="flat" cmpd="sng">
                <a:solidFill>
                  <a:srgbClr val="7794A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57" b="0" i="0" u="none" strike="noStrike" cap="none" dirty="0">
                  <a:solidFill>
                    <a:schemeClr val="lt1"/>
                  </a:solidFill>
                  <a:latin typeface="Arial"/>
                  <a:ea typeface="Arial"/>
                  <a:cs typeface="Arial"/>
                  <a:sym typeface="Arial"/>
                </a:endParaRPr>
              </a:p>
            </p:txBody>
          </p:sp>
          <p:sp>
            <p:nvSpPr>
              <p:cNvPr id="331" name="Google Shape;331;p4"/>
              <p:cNvSpPr/>
              <p:nvPr/>
            </p:nvSpPr>
            <p:spPr>
              <a:xfrm>
                <a:off x="9663059" y="5951740"/>
                <a:ext cx="33054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dirty="0">
                    <a:solidFill>
                      <a:schemeClr val="dk1"/>
                    </a:solidFill>
                    <a:latin typeface="Open Sans"/>
                    <a:ea typeface="Open Sans"/>
                    <a:cs typeface="Open Sans"/>
                    <a:sym typeface="Open Sans"/>
                  </a:rPr>
                  <a:t>5</a:t>
                </a:r>
                <a:endParaRPr dirty="0"/>
              </a:p>
            </p:txBody>
          </p:sp>
        </p:grpSp>
        <p:grpSp>
          <p:nvGrpSpPr>
            <p:cNvPr id="332" name="Google Shape;332;p4"/>
            <p:cNvGrpSpPr/>
            <p:nvPr/>
          </p:nvGrpSpPr>
          <p:grpSpPr>
            <a:xfrm>
              <a:off x="8070392" y="7171493"/>
              <a:ext cx="776335" cy="776335"/>
              <a:chOff x="7608615" y="6617263"/>
              <a:chExt cx="776335" cy="776335"/>
            </a:xfrm>
          </p:grpSpPr>
          <p:sp>
            <p:nvSpPr>
              <p:cNvPr id="333" name="Google Shape;333;p4"/>
              <p:cNvSpPr/>
              <p:nvPr/>
            </p:nvSpPr>
            <p:spPr>
              <a:xfrm rot="-266721">
                <a:off x="7635528" y="6644176"/>
                <a:ext cx="722508" cy="722508"/>
              </a:xfrm>
              <a:prstGeom prst="ellipse">
                <a:avLst/>
              </a:prstGeom>
              <a:solidFill>
                <a:schemeClr val="lt1"/>
              </a:solidFill>
              <a:ln w="38100" cap="flat" cmpd="sng">
                <a:solidFill>
                  <a:srgbClr val="86D4D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57" b="0" i="0" u="none" strike="noStrike" cap="none" dirty="0">
                  <a:solidFill>
                    <a:schemeClr val="lt1"/>
                  </a:solidFill>
                  <a:latin typeface="Arial"/>
                  <a:ea typeface="Arial"/>
                  <a:cs typeface="Arial"/>
                  <a:sym typeface="Arial"/>
                </a:endParaRPr>
              </a:p>
            </p:txBody>
          </p:sp>
          <p:sp>
            <p:nvSpPr>
              <p:cNvPr id="334" name="Google Shape;334;p4"/>
              <p:cNvSpPr/>
              <p:nvPr/>
            </p:nvSpPr>
            <p:spPr>
              <a:xfrm>
                <a:off x="7847490" y="6821130"/>
                <a:ext cx="33054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dirty="0">
                    <a:solidFill>
                      <a:schemeClr val="dk1"/>
                    </a:solidFill>
                    <a:latin typeface="Open Sans"/>
                    <a:ea typeface="Open Sans"/>
                    <a:cs typeface="Open Sans"/>
                    <a:sym typeface="Open Sans"/>
                  </a:rPr>
                  <a:t>6</a:t>
                </a:r>
                <a:endParaRPr dirty="0"/>
              </a:p>
            </p:txBody>
          </p:sp>
        </p:grpSp>
        <p:grpSp>
          <p:nvGrpSpPr>
            <p:cNvPr id="335" name="Google Shape;335;p4"/>
            <p:cNvGrpSpPr/>
            <p:nvPr/>
          </p:nvGrpSpPr>
          <p:grpSpPr>
            <a:xfrm>
              <a:off x="6121614" y="6274956"/>
              <a:ext cx="776335" cy="776335"/>
              <a:chOff x="5659837" y="5720726"/>
              <a:chExt cx="776335" cy="776335"/>
            </a:xfrm>
          </p:grpSpPr>
          <p:sp>
            <p:nvSpPr>
              <p:cNvPr id="336" name="Google Shape;336;p4"/>
              <p:cNvSpPr/>
              <p:nvPr/>
            </p:nvSpPr>
            <p:spPr>
              <a:xfrm rot="-266721">
                <a:off x="5686750" y="5747639"/>
                <a:ext cx="722508" cy="722508"/>
              </a:xfrm>
              <a:prstGeom prst="ellipse">
                <a:avLst/>
              </a:prstGeom>
              <a:solidFill>
                <a:schemeClr val="lt1"/>
              </a:solidFill>
              <a:ln w="38100" cap="flat" cmpd="sng">
                <a:solidFill>
                  <a:srgbClr val="A98B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57" b="0" i="0" u="none" strike="noStrike" cap="none" dirty="0">
                  <a:solidFill>
                    <a:schemeClr val="lt1"/>
                  </a:solidFill>
                  <a:latin typeface="Arial"/>
                  <a:ea typeface="Arial"/>
                  <a:cs typeface="Arial"/>
                  <a:sym typeface="Arial"/>
                </a:endParaRPr>
              </a:p>
            </p:txBody>
          </p:sp>
          <p:sp>
            <p:nvSpPr>
              <p:cNvPr id="337" name="Google Shape;337;p4"/>
              <p:cNvSpPr/>
              <p:nvPr/>
            </p:nvSpPr>
            <p:spPr>
              <a:xfrm>
                <a:off x="5882734" y="5918521"/>
                <a:ext cx="33054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dirty="0">
                    <a:solidFill>
                      <a:schemeClr val="dk1"/>
                    </a:solidFill>
                    <a:latin typeface="Open Sans"/>
                    <a:ea typeface="Open Sans"/>
                    <a:cs typeface="Open Sans"/>
                    <a:sym typeface="Open Sans"/>
                  </a:rPr>
                  <a:t>7</a:t>
                </a:r>
                <a:endParaRPr dirty="0"/>
              </a:p>
            </p:txBody>
          </p:sp>
        </p:grpSp>
      </p:grpSp>
      <p:sp>
        <p:nvSpPr>
          <p:cNvPr id="5" name="Brandline_LVC">
            <a:extLst>
              <a:ext uri="{FF2B5EF4-FFF2-40B4-BE49-F238E27FC236}">
                <a16:creationId xmlns:a16="http://schemas.microsoft.com/office/drawing/2014/main" id="{5FD9D320-9EB3-E85B-BC40-08FDE7F674AC}"/>
              </a:ext>
            </a:extLst>
          </p:cNvPr>
          <p:cNvSpPr/>
          <p:nvPr/>
        </p:nvSpPr>
        <p:spPr>
          <a:xfrm>
            <a:off x="4813300" y="816324"/>
            <a:ext cx="664575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4400"/>
              <a:buNone/>
            </a:pPr>
            <a:r>
              <a:rPr lang="en-US" dirty="0"/>
              <a:t>Demand for Python</a:t>
            </a:r>
            <a:endParaRPr dirty="0"/>
          </a:p>
        </p:txBody>
      </p:sp>
      <p:sp>
        <p:nvSpPr>
          <p:cNvPr id="345" name="Google Shape;345;p12"/>
          <p:cNvSpPr txBox="1"/>
          <p:nvPr/>
        </p:nvSpPr>
        <p:spPr>
          <a:xfrm>
            <a:off x="12384223" y="3581400"/>
            <a:ext cx="34608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dirty="0">
                <a:solidFill>
                  <a:schemeClr val="lt1"/>
                </a:solidFill>
                <a:latin typeface="Open Sans"/>
                <a:ea typeface="Open Sans"/>
                <a:cs typeface="Open Sans"/>
                <a:sym typeface="Open Sans"/>
              </a:rPr>
              <a:t>Containerization with Docker</a:t>
            </a:r>
            <a:endParaRPr sz="2000" b="0" i="0" u="none" strike="noStrike" cap="none" dirty="0">
              <a:solidFill>
                <a:schemeClr val="lt1"/>
              </a:solidFill>
              <a:latin typeface="Open Sans"/>
              <a:ea typeface="Open Sans"/>
              <a:cs typeface="Open Sans"/>
              <a:sym typeface="Open Sans"/>
            </a:endParaRPr>
          </a:p>
        </p:txBody>
      </p:sp>
      <p:sp>
        <p:nvSpPr>
          <p:cNvPr id="347" name="Google Shape;347;p12"/>
          <p:cNvSpPr txBox="1"/>
          <p:nvPr/>
        </p:nvSpPr>
        <p:spPr>
          <a:xfrm>
            <a:off x="1678550" y="1343149"/>
            <a:ext cx="12892215" cy="1024913"/>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1000"/>
              </a:spcBef>
              <a:spcAft>
                <a:spcPts val="0"/>
              </a:spcAft>
              <a:buClr>
                <a:srgbClr val="000000"/>
              </a:buClr>
              <a:buSzPts val="2200"/>
              <a:buFont typeface="Arial"/>
              <a:buNone/>
            </a:pPr>
            <a:r>
              <a:rPr lang="en-US" sz="2200" b="0" i="0" u="none" strike="noStrike" cap="none" dirty="0">
                <a:solidFill>
                  <a:srgbClr val="404040"/>
                </a:solidFill>
                <a:latin typeface="Open Sans"/>
                <a:ea typeface="Open Sans"/>
                <a:cs typeface="Open Sans"/>
                <a:sym typeface="Open Sans"/>
              </a:rPr>
              <a:t>In recent years, the demand for Python has rapidly increased. This trend is expected to continue due to several key factors, such as:</a:t>
            </a:r>
            <a:endParaRPr lang="en-US" sz="2200" b="0" i="0" u="none" strike="noStrike" cap="none" dirty="0">
              <a:solidFill>
                <a:srgbClr val="3F3F3F"/>
              </a:solidFill>
              <a:latin typeface="Open Sans"/>
              <a:ea typeface="Open Sans"/>
              <a:cs typeface="Open Sans"/>
              <a:sym typeface="Open Sans"/>
            </a:endParaRPr>
          </a:p>
        </p:txBody>
      </p:sp>
      <p:sp>
        <p:nvSpPr>
          <p:cNvPr id="5" name="Brandline_LVC">
            <a:extLst>
              <a:ext uri="{FF2B5EF4-FFF2-40B4-BE49-F238E27FC236}">
                <a16:creationId xmlns:a16="http://schemas.microsoft.com/office/drawing/2014/main" id="{92745C3D-FAF1-9AD5-65E5-BF167ABE5E41}"/>
              </a:ext>
            </a:extLst>
          </p:cNvPr>
          <p:cNvSpPr/>
          <p:nvPr/>
        </p:nvSpPr>
        <p:spPr>
          <a:xfrm>
            <a:off x="5969000" y="816324"/>
            <a:ext cx="433395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790F9D89-D0D8-0108-0A0E-A975EFEEC874}"/>
              </a:ext>
            </a:extLst>
          </p:cNvPr>
          <p:cNvGrpSpPr/>
          <p:nvPr/>
        </p:nvGrpSpPr>
        <p:grpSpPr>
          <a:xfrm>
            <a:off x="4745893" y="2751013"/>
            <a:ext cx="6764215" cy="4751753"/>
            <a:chOff x="4745893" y="2586891"/>
            <a:chExt cx="6764215" cy="4751753"/>
          </a:xfrm>
        </p:grpSpPr>
        <p:sp>
          <p:nvSpPr>
            <p:cNvPr id="8" name="Text_Box">
              <a:extLst>
                <a:ext uri="{FF2B5EF4-FFF2-40B4-BE49-F238E27FC236}">
                  <a16:creationId xmlns:a16="http://schemas.microsoft.com/office/drawing/2014/main" id="{FCD397A1-E770-BC06-A9BB-BD71CFE3CB5B}"/>
                </a:ext>
              </a:extLst>
            </p:cNvPr>
            <p:cNvSpPr/>
            <p:nvPr/>
          </p:nvSpPr>
          <p:spPr>
            <a:xfrm>
              <a:off x="4745893" y="4454767"/>
              <a:ext cx="6764215" cy="2883877"/>
            </a:xfrm>
            <a:prstGeom prst="roundRect">
              <a:avLst/>
            </a:prstGeom>
            <a:noFill/>
            <a:ln w="12700" cap="flat" cmpd="sng" algn="ctr">
              <a:solidFill>
                <a:schemeClr val="accent1">
                  <a:lumMod val="60000"/>
                  <a:lumOff val="40000"/>
                </a:schemeClr>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342900" indent="-342900">
                <a:lnSpc>
                  <a:spcPct val="150000"/>
                </a:lnSpc>
                <a:buFont typeface="Arial" panose="020B0604020202020204" pitchFamily="34" charset="0"/>
                <a:buChar char="•"/>
              </a:pPr>
              <a:r>
                <a:rPr lang="en-US" sz="2200" dirty="0">
                  <a:solidFill>
                    <a:srgbClr val="404040"/>
                  </a:solidFill>
                  <a:latin typeface="Open Sans" panose="020B0606030504020204" pitchFamily="34" charset="0"/>
                </a:rPr>
                <a:t>Versatility and a wide range of applications</a:t>
              </a:r>
            </a:p>
            <a:p>
              <a:pPr marL="342900" indent="-342900">
                <a:lnSpc>
                  <a:spcPct val="150000"/>
                </a:lnSpc>
                <a:buFont typeface="Arial" panose="020B0604020202020204" pitchFamily="34" charset="0"/>
                <a:buChar char="•"/>
              </a:pPr>
              <a:r>
                <a:rPr lang="en-US" sz="2200" dirty="0">
                  <a:solidFill>
                    <a:srgbClr val="404040"/>
                  </a:solidFill>
                  <a:latin typeface="Open Sans" panose="020B0606030504020204" pitchFamily="34" charset="0"/>
                </a:rPr>
                <a:t>Ease of learning</a:t>
              </a:r>
            </a:p>
            <a:p>
              <a:pPr marL="342900" indent="-342900">
                <a:lnSpc>
                  <a:spcPct val="150000"/>
                </a:lnSpc>
                <a:buFont typeface="Arial" panose="020B0604020202020204" pitchFamily="34" charset="0"/>
                <a:buChar char="•"/>
              </a:pPr>
              <a:r>
                <a:rPr lang="en-US" sz="2200" dirty="0">
                  <a:solidFill>
                    <a:srgbClr val="404040"/>
                  </a:solidFill>
                  <a:latin typeface="Open Sans" panose="020B0606030504020204" pitchFamily="34" charset="0"/>
                </a:rPr>
                <a:t>Strong community support</a:t>
              </a:r>
            </a:p>
            <a:p>
              <a:pPr marL="342900" indent="-342900">
                <a:lnSpc>
                  <a:spcPct val="150000"/>
                </a:lnSpc>
                <a:buFont typeface="Arial" panose="020B0604020202020204" pitchFamily="34" charset="0"/>
                <a:buChar char="•"/>
              </a:pPr>
              <a:r>
                <a:rPr lang="en-US" sz="2200" dirty="0">
                  <a:solidFill>
                    <a:srgbClr val="404040"/>
                  </a:solidFill>
                  <a:latin typeface="Open Sans" panose="020B0606030504020204" pitchFamily="34" charset="0"/>
                </a:rPr>
                <a:t>Adoption in data-centric fields</a:t>
              </a:r>
            </a:p>
            <a:p>
              <a:pPr marL="342900" indent="-342900">
                <a:lnSpc>
                  <a:spcPct val="150000"/>
                </a:lnSpc>
                <a:buFont typeface="Arial" panose="020B0604020202020204" pitchFamily="34" charset="0"/>
                <a:buChar char="•"/>
              </a:pPr>
              <a:r>
                <a:rPr lang="en-US" sz="2200" dirty="0">
                  <a:solidFill>
                    <a:srgbClr val="404040"/>
                  </a:solidFill>
                  <a:latin typeface="Open Sans" panose="020B0606030504020204" pitchFamily="34" charset="0"/>
                </a:rPr>
                <a:t>Growing career opportunities</a:t>
              </a:r>
            </a:p>
          </p:txBody>
        </p:sp>
        <p:sp>
          <p:nvSpPr>
            <p:cNvPr id="10" name="Google Shape;250;p3">
              <a:extLst>
                <a:ext uri="{FF2B5EF4-FFF2-40B4-BE49-F238E27FC236}">
                  <a16:creationId xmlns:a16="http://schemas.microsoft.com/office/drawing/2014/main" id="{87C801B9-B231-7DE1-68B5-0F8BB56A9C84}"/>
                </a:ext>
              </a:extLst>
            </p:cNvPr>
            <p:cNvSpPr/>
            <p:nvPr/>
          </p:nvSpPr>
          <p:spPr>
            <a:xfrm>
              <a:off x="7112000" y="2586891"/>
              <a:ext cx="1872343" cy="1872343"/>
            </a:xfrm>
            <a:prstGeom prst="ellipse">
              <a:avLst/>
            </a:prstGeom>
            <a:solidFill>
              <a:schemeClr val="lt1"/>
            </a:solidFill>
            <a:ln w="25400" cap="flat" cmpd="sng">
              <a:solidFill>
                <a:srgbClr val="8296B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pic>
          <p:nvPicPr>
            <p:cNvPr id="11" name="Google Shape;254;p3" descr="Icon&#10;&#10;Description automatically generated">
              <a:extLst>
                <a:ext uri="{FF2B5EF4-FFF2-40B4-BE49-F238E27FC236}">
                  <a16:creationId xmlns:a16="http://schemas.microsoft.com/office/drawing/2014/main" id="{319FA98D-D99D-82BB-5FB3-592482118F47}"/>
                </a:ext>
              </a:extLst>
            </p:cNvPr>
            <p:cNvPicPr preferRelativeResize="0"/>
            <p:nvPr/>
          </p:nvPicPr>
          <p:blipFill rotWithShape="1">
            <a:blip r:embed="rId3">
              <a:alphaModFix/>
            </a:blip>
            <a:srcRect/>
            <a:stretch/>
          </p:blipFill>
          <p:spPr>
            <a:xfrm>
              <a:off x="7274203" y="2730459"/>
              <a:ext cx="1531867" cy="1512460"/>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13"/>
          <p:cNvSpPr txBox="1">
            <a:spLocks noGrp="1"/>
          </p:cNvSpPr>
          <p:nvPr>
            <p:ph type="body" idx="10"/>
          </p:nvPr>
        </p:nvSpPr>
        <p:spPr>
          <a:xfrm>
            <a:off x="0" y="4114800"/>
            <a:ext cx="16256001" cy="914400"/>
          </a:xfrm>
          <a:noFill/>
          <a:ln>
            <a:noFill/>
          </a:ln>
        </p:spPr>
        <p:txBody>
          <a:bodyPr spcFirstLastPara="1" wrap="square" lIns="91425" tIns="91425" rIns="91425" bIns="91425" anchor="t" anchorCtr="0">
            <a:noAutofit/>
          </a:bodyPr>
          <a:lstStyle/>
          <a:p>
            <a:pPr lvl="0"/>
            <a:r>
              <a:rPr lang="en-US" dirty="0"/>
              <a:t>Learning Path</a:t>
            </a:r>
          </a:p>
        </p:txBody>
      </p:sp>
    </p:spTree>
  </p:cSld>
  <p:clrMapOvr>
    <a:masterClrMapping/>
  </p:clrMapOvr>
</p:sld>
</file>

<file path=ppt/theme/theme1.xml><?xml version="1.0" encoding="utf-8"?>
<a:theme xmlns:a="http://schemas.openxmlformats.org/drawingml/2006/main" name="2023_LVC">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455</TotalTime>
  <Words>1057</Words>
  <Application>Microsoft Office PowerPoint</Application>
  <PresentationFormat>Custom</PresentationFormat>
  <Paragraphs>149</Paragraphs>
  <Slides>18</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Courier New</vt:lpstr>
      <vt:lpstr>Open Sans</vt:lpstr>
      <vt:lpstr>Söhne</vt:lpstr>
      <vt:lpstr>2023_LVC</vt:lpstr>
      <vt:lpstr>PowerPoint Presentation</vt:lpstr>
      <vt:lpstr>PowerPoint Presentation</vt:lpstr>
      <vt:lpstr>PowerPoint Presentation</vt:lpstr>
      <vt:lpstr>What Is Python?</vt:lpstr>
      <vt:lpstr>Benefits of Python</vt:lpstr>
      <vt:lpstr>Benefits of Python</vt:lpstr>
      <vt:lpstr>Application Domains of Python</vt:lpstr>
      <vt:lpstr>Demand for Python</vt:lpstr>
      <vt:lpstr>PowerPoint Presentation</vt:lpstr>
      <vt:lpstr>Course Outline</vt:lpstr>
      <vt:lpstr>Programming Basics</vt:lpstr>
      <vt:lpstr>Introduction to Python Programming</vt:lpstr>
      <vt:lpstr>Python Data Types and Operators</vt:lpstr>
      <vt:lpstr>Conditional Statements and Loops</vt:lpstr>
      <vt:lpstr>Python Functions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Alok Parashar</dc:creator>
  <cp:lastModifiedBy>Aishwarya B</cp:lastModifiedBy>
  <cp:revision>56</cp:revision>
  <dcterms:created xsi:type="dcterms:W3CDTF">2023-05-19T12:36:11Z</dcterms:created>
  <dcterms:modified xsi:type="dcterms:W3CDTF">2024-09-23T07:29:41Z</dcterms:modified>
</cp:coreProperties>
</file>